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701" r:id="rId2"/>
    <p:sldMasterId id="2147483703" r:id="rId3"/>
    <p:sldMasterId id="2147483718" r:id="rId4"/>
    <p:sldMasterId id="2147483727" r:id="rId5"/>
  </p:sldMasterIdLst>
  <p:notesMasterIdLst>
    <p:notesMasterId r:id="rId37"/>
  </p:notesMasterIdLst>
  <p:handoutMasterIdLst>
    <p:handoutMasterId r:id="rId38"/>
  </p:handoutMasterIdLst>
  <p:sldIdLst>
    <p:sldId id="266" r:id="rId6"/>
    <p:sldId id="2294" r:id="rId7"/>
    <p:sldId id="2398" r:id="rId8"/>
    <p:sldId id="2399" r:id="rId9"/>
    <p:sldId id="2291" r:id="rId10"/>
    <p:sldId id="2461" r:id="rId11"/>
    <p:sldId id="2447" r:id="rId12"/>
    <p:sldId id="2426" r:id="rId13"/>
    <p:sldId id="360" r:id="rId14"/>
    <p:sldId id="2431" r:id="rId15"/>
    <p:sldId id="2448" r:id="rId16"/>
    <p:sldId id="2449" r:id="rId17"/>
    <p:sldId id="332" r:id="rId18"/>
    <p:sldId id="2460" r:id="rId19"/>
    <p:sldId id="2450" r:id="rId20"/>
    <p:sldId id="2435" r:id="rId21"/>
    <p:sldId id="2451" r:id="rId22"/>
    <p:sldId id="2453" r:id="rId23"/>
    <p:sldId id="2455" r:id="rId24"/>
    <p:sldId id="2456" r:id="rId25"/>
    <p:sldId id="2438" r:id="rId26"/>
    <p:sldId id="2457" r:id="rId27"/>
    <p:sldId id="2458" r:id="rId28"/>
    <p:sldId id="2428" r:id="rId29"/>
    <p:sldId id="2425" r:id="rId30"/>
    <p:sldId id="2388" r:id="rId31"/>
    <p:sldId id="2265" r:id="rId32"/>
    <p:sldId id="2459" r:id="rId33"/>
    <p:sldId id="293" r:id="rId34"/>
    <p:sldId id="2444" r:id="rId35"/>
    <p:sldId id="2293" r:id="rId36"/>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5" pos="2880">
          <p15:clr>
            <a:srgbClr val="A4A3A4"/>
          </p15:clr>
        </p15:guide>
        <p15:guide id="16" orient="horz" pos="16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3E097E-8644-CCD3-9D72-1135D77F62CB}" name="Josh Chad Neutel" initials="JN" userId="S::jneutel@stanford.edu::f8add535-9791-4cae-be6a-ad7870a94e76" providerId="AD"/>
  <p188:author id="{9109C9D6-E564-00D5-E03E-5359FA5301E2}" name="Andrew Robert Berson" initials="AB" userId="S::aberson@stanford.edu::3167093a-e3d6-40e4-9434-4d213b5f7942" providerId="AD"/>
  <p188:author id="{54D4ECDF-61AA-1662-D102-C21D087671AC}" name="Sarah D Saltzer" initials="SDS" userId="S::ssaltzer@stanford.edu::2f870b36-6c0a-432b-b39b-059d2e44943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icrosoft Office User" initials="" lastIdx="2" clrIdx="0"/>
  <p:cmAuthor id="1" name="" initials="" lastIdx="1" clrIdx="1"/>
  <p:cmAuthor id="2" name="Leigh Johnson" initials="" lastIdx="2" clrIdx="2"/>
  <p:cmAuthor id="3" name="Microsoft Office User" initials="Office" lastIdx="1" clrIdx="3"/>
  <p:cmAuthor id="4" name="Microsoft Office User" initials="Office [2]" lastIdx="1" clrIdx="4"/>
  <p:cmAuthor id="5" name="Justin Bracci" initials="JB" lastIdx="27" clrIdx="5">
    <p:extLst>
      <p:ext uri="{19B8F6BF-5375-455C-9EA6-DF929625EA0E}">
        <p15:presenceInfo xmlns:p15="http://schemas.microsoft.com/office/powerpoint/2012/main" userId="Justin Bracci" providerId="None"/>
      </p:ext>
    </p:extLst>
  </p:cmAuthor>
  <p:cmAuthor id="6" name="D'Arcy Biddle Seamon" initials="DBS" lastIdx="20" clrIdx="6">
    <p:extLst>
      <p:ext uri="{19B8F6BF-5375-455C-9EA6-DF929625EA0E}">
        <p15:presenceInfo xmlns:p15="http://schemas.microsoft.com/office/powerpoint/2012/main" userId="S::darcys@stanford.edu::e8650a9c-ffa6-447a-8411-14b4404a98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CDCB"/>
    <a:srgbClr val="8C1515"/>
    <a:srgbClr val="0000FF"/>
    <a:srgbClr val="FF66CC"/>
    <a:srgbClr val="696969"/>
    <a:srgbClr val="6699FF"/>
    <a:srgbClr val="FF9900"/>
    <a:srgbClr val="F38055"/>
    <a:srgbClr val="8D3C1E"/>
    <a:srgbClr val="EDE7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11"/>
    <p:restoredTop sz="95033" autoAdjust="0"/>
  </p:normalViewPr>
  <p:slideViewPr>
    <p:cSldViewPr snapToGrid="0">
      <p:cViewPr varScale="1">
        <p:scale>
          <a:sx n="98" d="100"/>
          <a:sy n="98" d="100"/>
        </p:scale>
        <p:origin x="864" y="82"/>
      </p:cViewPr>
      <p:guideLst>
        <p:guide pos="2880"/>
        <p:guide orient="horz" pos="162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444545447890636E-2"/>
          <c:y val="8.680086818400172E-2"/>
          <c:w val="0.93227752151282861"/>
          <c:h val="0.76748654235442038"/>
        </c:manualLayout>
      </c:layout>
      <c:barChart>
        <c:barDir val="col"/>
        <c:grouping val="stacked"/>
        <c:varyColors val="0"/>
        <c:ser>
          <c:idx val="0"/>
          <c:order val="0"/>
          <c:tx>
            <c:strRef>
              <c:f>Sheet1!$B$1</c:f>
              <c:strCache>
                <c:ptCount val="1"/>
                <c:pt idx="0">
                  <c:v>Agriculture &amp; Forestry</c:v>
                </c:pt>
              </c:strCache>
            </c:strRef>
          </c:tx>
          <c:spPr>
            <a:solidFill>
              <a:srgbClr val="339563"/>
            </a:solidFill>
            <a:ln>
              <a:noFill/>
            </a:ln>
            <a:effectLst/>
          </c:spPr>
          <c:invertIfNegative val="0"/>
          <c:dPt>
            <c:idx val="21"/>
            <c:invertIfNegative val="0"/>
            <c:bubble3D val="0"/>
            <c:spPr>
              <a:solidFill>
                <a:srgbClr val="339563"/>
              </a:solidFill>
              <a:ln>
                <a:noFill/>
              </a:ln>
              <a:effectLst/>
            </c:spPr>
            <c:extLst>
              <c:ext xmlns:c16="http://schemas.microsoft.com/office/drawing/2014/chart" uri="{C3380CC4-5D6E-409C-BE32-E72D297353CC}">
                <c16:uniqueId val="{00000000-3432-4612-8DC6-59B342759462}"/>
              </c:ext>
            </c:extLst>
          </c:dPt>
          <c:dPt>
            <c:idx val="22"/>
            <c:invertIfNegative val="0"/>
            <c:bubble3D val="0"/>
            <c:spPr>
              <a:solidFill>
                <a:schemeClr val="bg1">
                  <a:lumMod val="50000"/>
                </a:schemeClr>
              </a:solidFill>
              <a:ln>
                <a:noFill/>
              </a:ln>
              <a:effectLst/>
            </c:spPr>
            <c:extLst>
              <c:ext xmlns:c16="http://schemas.microsoft.com/office/drawing/2014/chart" uri="{C3380CC4-5D6E-409C-BE32-E72D297353CC}">
                <c16:uniqueId val="{00000004-D76E-45D9-A859-15614C62B4C8}"/>
              </c:ext>
            </c:extLst>
          </c:dPt>
          <c:cat>
            <c:strRef>
              <c:f>Sheet1!$A$2:$A$56</c:f>
              <c:strCache>
                <c:ptCount val="5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strCache>
            </c:strRef>
          </c:cat>
          <c:val>
            <c:numRef>
              <c:f>Sheet1!$B$2:$B$56</c:f>
              <c:numCache>
                <c:formatCode>General</c:formatCode>
                <c:ptCount val="55"/>
                <c:pt idx="0">
                  <c:v>30.970759304254287</c:v>
                </c:pt>
                <c:pt idx="1">
                  <c:v>31.147792089983611</c:v>
                </c:pt>
                <c:pt idx="2">
                  <c:v>33.240566990318413</c:v>
                </c:pt>
                <c:pt idx="3">
                  <c:v>33.538167941943449</c:v>
                </c:pt>
                <c:pt idx="4">
                  <c:v>32.834094789365302</c:v>
                </c:pt>
                <c:pt idx="5">
                  <c:v>33.696388058146553</c:v>
                </c:pt>
                <c:pt idx="6">
                  <c:v>34.724628238559255</c:v>
                </c:pt>
                <c:pt idx="7">
                  <c:v>35.217905307934259</c:v>
                </c:pt>
                <c:pt idx="8">
                  <c:v>35.089569148525449</c:v>
                </c:pt>
                <c:pt idx="9">
                  <c:v>32.845512097325383</c:v>
                </c:pt>
                <c:pt idx="10">
                  <c:v>33.679326497964198</c:v>
                </c:pt>
                <c:pt idx="11">
                  <c:v>34.339101534900131</c:v>
                </c:pt>
                <c:pt idx="12">
                  <c:v>35.463749008304028</c:v>
                </c:pt>
                <c:pt idx="13">
                  <c:v>33.757185338490991</c:v>
                </c:pt>
                <c:pt idx="14">
                  <c:v>34.799877194229971</c:v>
                </c:pt>
                <c:pt idx="15">
                  <c:v>33.334943980654835</c:v>
                </c:pt>
                <c:pt idx="16">
                  <c:v>33.164871995821713</c:v>
                </c:pt>
                <c:pt idx="17">
                  <c:v>32.324554041291343</c:v>
                </c:pt>
                <c:pt idx="18">
                  <c:v>32.569134712476412</c:v>
                </c:pt>
                <c:pt idx="19">
                  <c:v>31.75</c:v>
                </c:pt>
                <c:pt idx="20">
                  <c:v>31.63</c:v>
                </c:pt>
                <c:pt idx="21">
                  <c:v>30.85</c:v>
                </c:pt>
                <c:pt idx="22">
                  <c:v>386</c:v>
                </c:pt>
              </c:numCache>
            </c:numRef>
          </c:val>
          <c:extLst>
            <c:ext xmlns:c16="http://schemas.microsoft.com/office/drawing/2014/chart" uri="{C3380CC4-5D6E-409C-BE32-E72D297353CC}">
              <c16:uniqueId val="{00000000-4C55-44EE-BA22-45BEDE51360C}"/>
            </c:ext>
          </c:extLst>
        </c:ser>
        <c:ser>
          <c:idx val="1"/>
          <c:order val="1"/>
          <c:tx>
            <c:strRef>
              <c:f>Sheet1!$C$1</c:f>
              <c:strCache>
                <c:ptCount val="1"/>
                <c:pt idx="0">
                  <c:v>Buildings</c:v>
                </c:pt>
              </c:strCache>
            </c:strRef>
          </c:tx>
          <c:spPr>
            <a:solidFill>
              <a:srgbClr val="FAF06E"/>
            </a:solidFill>
            <a:ln>
              <a:noFill/>
            </a:ln>
            <a:effectLst/>
          </c:spPr>
          <c:invertIfNegative val="0"/>
          <c:cat>
            <c:strRef>
              <c:f>Sheet1!$A$2:$A$56</c:f>
              <c:strCache>
                <c:ptCount val="5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strCache>
            </c:strRef>
          </c:cat>
          <c:val>
            <c:numRef>
              <c:f>Sheet1!$C$2:$C$56</c:f>
              <c:numCache>
                <c:formatCode>General</c:formatCode>
                <c:ptCount val="55"/>
                <c:pt idx="0">
                  <c:v>45.843685469836672</c:v>
                </c:pt>
                <c:pt idx="1">
                  <c:v>44.875451054991132</c:v>
                </c:pt>
                <c:pt idx="2">
                  <c:v>47.038429560940074</c:v>
                </c:pt>
                <c:pt idx="3">
                  <c:v>45.758040622372633</c:v>
                </c:pt>
                <c:pt idx="4">
                  <c:v>47.331613299929053</c:v>
                </c:pt>
                <c:pt idx="5">
                  <c:v>46.079777095438835</c:v>
                </c:pt>
                <c:pt idx="6">
                  <c:v>47.267740771720526</c:v>
                </c:pt>
                <c:pt idx="7">
                  <c:v>47.9657003597071</c:v>
                </c:pt>
                <c:pt idx="8">
                  <c:v>48.991058756302749</c:v>
                </c:pt>
                <c:pt idx="9">
                  <c:v>49.692865036459075</c:v>
                </c:pt>
                <c:pt idx="10">
                  <c:v>52.217228600624956</c:v>
                </c:pt>
                <c:pt idx="11">
                  <c:v>53.235175006993494</c:v>
                </c:pt>
                <c:pt idx="12">
                  <c:v>51.75902828461679</c:v>
                </c:pt>
                <c:pt idx="13">
                  <c:v>53.470154163450744</c:v>
                </c:pt>
                <c:pt idx="14">
                  <c:v>48.481690715479424</c:v>
                </c:pt>
                <c:pt idx="15">
                  <c:v>49.985811695275309</c:v>
                </c:pt>
                <c:pt idx="16">
                  <c:v>52.470061751497596</c:v>
                </c:pt>
                <c:pt idx="17">
                  <c:v>53.790715763864419</c:v>
                </c:pt>
                <c:pt idx="18">
                  <c:v>54.386579405603193</c:v>
                </c:pt>
                <c:pt idx="19">
                  <c:v>57.19</c:v>
                </c:pt>
                <c:pt idx="20">
                  <c:v>52.72</c:v>
                </c:pt>
                <c:pt idx="21">
                  <c:v>53.01</c:v>
                </c:pt>
              </c:numCache>
            </c:numRef>
          </c:val>
          <c:extLst>
            <c:ext xmlns:c16="http://schemas.microsoft.com/office/drawing/2014/chart" uri="{C3380CC4-5D6E-409C-BE32-E72D297353CC}">
              <c16:uniqueId val="{00000001-4C55-44EE-BA22-45BEDE51360C}"/>
            </c:ext>
          </c:extLst>
        </c:ser>
        <c:ser>
          <c:idx val="2"/>
          <c:order val="2"/>
          <c:tx>
            <c:strRef>
              <c:f>Sheet1!$D$1</c:f>
              <c:strCache>
                <c:ptCount val="1"/>
                <c:pt idx="0">
                  <c:v>Transportation</c:v>
                </c:pt>
              </c:strCache>
            </c:strRef>
          </c:tx>
          <c:spPr>
            <a:solidFill>
              <a:srgbClr val="AE6E71"/>
            </a:solidFill>
            <a:ln>
              <a:noFill/>
            </a:ln>
            <a:effectLst/>
          </c:spPr>
          <c:invertIfNegative val="0"/>
          <c:cat>
            <c:strRef>
              <c:f>Sheet1!$A$2:$A$56</c:f>
              <c:strCache>
                <c:ptCount val="5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strCache>
            </c:strRef>
          </c:cat>
          <c:val>
            <c:numRef>
              <c:f>Sheet1!$D$2:$D$56</c:f>
              <c:numCache>
                <c:formatCode>General</c:formatCode>
                <c:ptCount val="55"/>
                <c:pt idx="0">
                  <c:v>181.28011615495069</c:v>
                </c:pt>
                <c:pt idx="1">
                  <c:v>181.74623475949994</c:v>
                </c:pt>
                <c:pt idx="2">
                  <c:v>189.29017938735285</c:v>
                </c:pt>
                <c:pt idx="3">
                  <c:v>186.98939591071729</c:v>
                </c:pt>
                <c:pt idx="4">
                  <c:v>188.86004261353429</c:v>
                </c:pt>
                <c:pt idx="5">
                  <c:v>190.99240102790898</c:v>
                </c:pt>
                <c:pt idx="6">
                  <c:v>191.17273157591575</c:v>
                </c:pt>
                <c:pt idx="7">
                  <c:v>191.07001526709109</c:v>
                </c:pt>
                <c:pt idx="8">
                  <c:v>179.85993431035109</c:v>
                </c:pt>
                <c:pt idx="9">
                  <c:v>173.06717997455743</c:v>
                </c:pt>
                <c:pt idx="10">
                  <c:v>170.21464007786912</c:v>
                </c:pt>
                <c:pt idx="11">
                  <c:v>166.77007021308057</c:v>
                </c:pt>
                <c:pt idx="12">
                  <c:v>166.28676081350307</c:v>
                </c:pt>
                <c:pt idx="13">
                  <c:v>166.14434379211548</c:v>
                </c:pt>
                <c:pt idx="14">
                  <c:v>167.4188193599357</c:v>
                </c:pt>
                <c:pt idx="15">
                  <c:v>170.92302502730521</c:v>
                </c:pt>
                <c:pt idx="16">
                  <c:v>174.3113608363015</c:v>
                </c:pt>
                <c:pt idx="17">
                  <c:v>175.46609147845294</c:v>
                </c:pt>
                <c:pt idx="18">
                  <c:v>173.82710287496425</c:v>
                </c:pt>
                <c:pt idx="19">
                  <c:v>170.32</c:v>
                </c:pt>
                <c:pt idx="20">
                  <c:v>139.86000000000001</c:v>
                </c:pt>
                <c:pt idx="21">
                  <c:v>149.49</c:v>
                </c:pt>
              </c:numCache>
            </c:numRef>
          </c:val>
          <c:extLst>
            <c:ext xmlns:c16="http://schemas.microsoft.com/office/drawing/2014/chart" uri="{C3380CC4-5D6E-409C-BE32-E72D297353CC}">
              <c16:uniqueId val="{00000002-4C55-44EE-BA22-45BEDE51360C}"/>
            </c:ext>
          </c:extLst>
        </c:ser>
        <c:ser>
          <c:idx val="3"/>
          <c:order val="3"/>
          <c:tx>
            <c:strRef>
              <c:f>Sheet1!$E$1</c:f>
              <c:strCache>
                <c:ptCount val="1"/>
                <c:pt idx="0">
                  <c:v>Industry</c:v>
                </c:pt>
              </c:strCache>
            </c:strRef>
          </c:tx>
          <c:spPr>
            <a:solidFill>
              <a:srgbClr val="848DBB"/>
            </a:solidFill>
            <a:ln>
              <a:noFill/>
            </a:ln>
            <a:effectLst/>
          </c:spPr>
          <c:invertIfNegative val="0"/>
          <c:cat>
            <c:strRef>
              <c:f>Sheet1!$A$2:$A$56</c:f>
              <c:strCache>
                <c:ptCount val="5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strCache>
            </c:strRef>
          </c:cat>
          <c:val>
            <c:numRef>
              <c:f>Sheet1!$E$2:$E$56</c:f>
              <c:numCache>
                <c:formatCode>General</c:formatCode>
                <c:ptCount val="55"/>
                <c:pt idx="0">
                  <c:v>104.83257868252826</c:v>
                </c:pt>
                <c:pt idx="1">
                  <c:v>103.16503269780854</c:v>
                </c:pt>
                <c:pt idx="2">
                  <c:v>104.3702021780024</c:v>
                </c:pt>
                <c:pt idx="3">
                  <c:v>103.77815909756961</c:v>
                </c:pt>
                <c:pt idx="4">
                  <c:v>106.41668252263503</c:v>
                </c:pt>
                <c:pt idx="5">
                  <c:v>104.95439406274595</c:v>
                </c:pt>
                <c:pt idx="6">
                  <c:v>102.63897681205907</c:v>
                </c:pt>
                <c:pt idx="7">
                  <c:v>99.467061893763884</c:v>
                </c:pt>
                <c:pt idx="8">
                  <c:v>99.922833049993102</c:v>
                </c:pt>
                <c:pt idx="9">
                  <c:v>97.408324170778258</c:v>
                </c:pt>
                <c:pt idx="10">
                  <c:v>101.55827789313902</c:v>
                </c:pt>
                <c:pt idx="11">
                  <c:v>100.07964244322419</c:v>
                </c:pt>
                <c:pt idx="12">
                  <c:v>99.646883754203699</c:v>
                </c:pt>
                <c:pt idx="13">
                  <c:v>102.57097427730362</c:v>
                </c:pt>
                <c:pt idx="14">
                  <c:v>103.65340710680289</c:v>
                </c:pt>
                <c:pt idx="15">
                  <c:v>101.5539757442255</c:v>
                </c:pt>
                <c:pt idx="16">
                  <c:v>100.5510041400951</c:v>
                </c:pt>
                <c:pt idx="17">
                  <c:v>100.56087092837669</c:v>
                </c:pt>
                <c:pt idx="18">
                  <c:v>101.25196880670441</c:v>
                </c:pt>
                <c:pt idx="19">
                  <c:v>99.91</c:v>
                </c:pt>
                <c:pt idx="20">
                  <c:v>85.3</c:v>
                </c:pt>
                <c:pt idx="21">
                  <c:v>85.34</c:v>
                </c:pt>
              </c:numCache>
            </c:numRef>
          </c:val>
          <c:extLst>
            <c:ext xmlns:c16="http://schemas.microsoft.com/office/drawing/2014/chart" uri="{C3380CC4-5D6E-409C-BE32-E72D297353CC}">
              <c16:uniqueId val="{00000004-4C55-44EE-BA22-45BEDE51360C}"/>
            </c:ext>
          </c:extLst>
        </c:ser>
        <c:ser>
          <c:idx val="4"/>
          <c:order val="4"/>
          <c:tx>
            <c:strRef>
              <c:f>Sheet1!$F$1</c:f>
              <c:strCache>
                <c:ptCount val="1"/>
                <c:pt idx="0">
                  <c:v>Electricity</c:v>
                </c:pt>
              </c:strCache>
            </c:strRef>
          </c:tx>
          <c:spPr>
            <a:solidFill>
              <a:srgbClr val="664C68"/>
            </a:solidFill>
            <a:ln>
              <a:noFill/>
            </a:ln>
            <a:effectLst/>
          </c:spPr>
          <c:invertIfNegative val="0"/>
          <c:cat>
            <c:strRef>
              <c:f>Sheet1!$A$2:$A$56</c:f>
              <c:strCache>
                <c:ptCount val="5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strCache>
            </c:strRef>
          </c:cat>
          <c:val>
            <c:numRef>
              <c:f>Sheet1!$F$2:$F$56</c:f>
              <c:numCache>
                <c:formatCode>General</c:formatCode>
                <c:ptCount val="55"/>
                <c:pt idx="0">
                  <c:v>105.26087825014292</c:v>
                </c:pt>
                <c:pt idx="1">
                  <c:v>122.39835512388288</c:v>
                </c:pt>
                <c:pt idx="2">
                  <c:v>108.99407562354168</c:v>
                </c:pt>
                <c:pt idx="3">
                  <c:v>112.94135290726308</c:v>
                </c:pt>
                <c:pt idx="4">
                  <c:v>115.50170705938329</c:v>
                </c:pt>
                <c:pt idx="5">
                  <c:v>108.13138758025038</c:v>
                </c:pt>
                <c:pt idx="6">
                  <c:v>104.76630820659173</c:v>
                </c:pt>
                <c:pt idx="7">
                  <c:v>114.13148779101518</c:v>
                </c:pt>
                <c:pt idx="8">
                  <c:v>120.3505813835459</c:v>
                </c:pt>
                <c:pt idx="9">
                  <c:v>101.55763380901506</c:v>
                </c:pt>
                <c:pt idx="10">
                  <c:v>90.540371441878463</c:v>
                </c:pt>
                <c:pt idx="11">
                  <c:v>89.446611967177645</c:v>
                </c:pt>
                <c:pt idx="12">
                  <c:v>98.399370003325203</c:v>
                </c:pt>
                <c:pt idx="13">
                  <c:v>91.688225440734669</c:v>
                </c:pt>
                <c:pt idx="14">
                  <c:v>89.022834052861455</c:v>
                </c:pt>
                <c:pt idx="15">
                  <c:v>84.965962005215957</c:v>
                </c:pt>
                <c:pt idx="16">
                  <c:v>68.671426875045498</c:v>
                </c:pt>
                <c:pt idx="17">
                  <c:v>62.309760873702047</c:v>
                </c:pt>
                <c:pt idx="18">
                  <c:v>63.246018763475263</c:v>
                </c:pt>
                <c:pt idx="19">
                  <c:v>58.97</c:v>
                </c:pt>
                <c:pt idx="20">
                  <c:v>59.72</c:v>
                </c:pt>
                <c:pt idx="21">
                  <c:v>62.61</c:v>
                </c:pt>
              </c:numCache>
            </c:numRef>
          </c:val>
          <c:extLst>
            <c:ext xmlns:c16="http://schemas.microsoft.com/office/drawing/2014/chart" uri="{C3380CC4-5D6E-409C-BE32-E72D297353CC}">
              <c16:uniqueId val="{0000000D-4C55-44EE-BA22-45BEDE51360C}"/>
            </c:ext>
          </c:extLst>
        </c:ser>
        <c:dLbls>
          <c:showLegendKey val="0"/>
          <c:showVal val="0"/>
          <c:showCatName val="0"/>
          <c:showSerName val="0"/>
          <c:showPercent val="0"/>
          <c:showBubbleSize val="0"/>
        </c:dLbls>
        <c:gapWidth val="100"/>
        <c:overlap val="100"/>
        <c:axId val="549155311"/>
        <c:axId val="549158639"/>
      </c:barChart>
      <c:lineChart>
        <c:grouping val="standard"/>
        <c:varyColors val="0"/>
        <c:ser>
          <c:idx val="5"/>
          <c:order val="5"/>
          <c:tx>
            <c:strRef>
              <c:f>Sheet1!$G$1</c:f>
              <c:strCache>
                <c:ptCount val="1"/>
              </c:strCache>
            </c:strRef>
          </c:tx>
          <c:spPr>
            <a:ln w="28575" cap="rnd">
              <a:solidFill>
                <a:schemeClr val="accent6"/>
              </a:solidFill>
              <a:round/>
            </a:ln>
            <a:effectLst/>
          </c:spPr>
          <c:marker>
            <c:symbol val="circle"/>
            <c:size val="5"/>
            <c:spPr>
              <a:solidFill>
                <a:schemeClr val="tx1"/>
              </a:solidFill>
              <a:ln w="9525">
                <a:noFill/>
              </a:ln>
              <a:effectLst/>
            </c:spPr>
          </c:marker>
          <c:dPt>
            <c:idx val="20"/>
            <c:marker>
              <c:symbol val="circle"/>
              <c:size val="5"/>
              <c:spPr>
                <a:solidFill>
                  <a:schemeClr val="tx1"/>
                </a:solidFill>
                <a:ln w="9525">
                  <a:noFill/>
                </a:ln>
                <a:effectLst/>
              </c:spPr>
            </c:marker>
            <c:bubble3D val="0"/>
            <c:spPr>
              <a:ln w="9525" cap="rnd">
                <a:solidFill>
                  <a:schemeClr val="tx1"/>
                </a:solidFill>
                <a:round/>
              </a:ln>
              <a:effectLst/>
            </c:spPr>
            <c:extLst>
              <c:ext xmlns:c16="http://schemas.microsoft.com/office/drawing/2014/chart" uri="{C3380CC4-5D6E-409C-BE32-E72D297353CC}">
                <c16:uniqueId val="{00000000-0F1F-4CF4-BDA0-F99AFA7A22B2}"/>
              </c:ext>
            </c:extLst>
          </c:dPt>
          <c:cat>
            <c:strRef>
              <c:f>Sheet1!$A$2:$A$56</c:f>
              <c:strCache>
                <c:ptCount val="5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strCache>
            </c:strRef>
          </c:cat>
          <c:val>
            <c:numRef>
              <c:f>Sheet1!$G$2:$G$56</c:f>
              <c:numCache>
                <c:formatCode>General</c:formatCode>
                <c:ptCount val="55"/>
                <c:pt idx="30">
                  <c:v>256.2</c:v>
                </c:pt>
                <c:pt idx="45">
                  <c:v>0</c:v>
                </c:pt>
              </c:numCache>
            </c:numRef>
          </c:val>
          <c:smooth val="0"/>
          <c:extLst>
            <c:ext xmlns:c16="http://schemas.microsoft.com/office/drawing/2014/chart" uri="{C3380CC4-5D6E-409C-BE32-E72D297353CC}">
              <c16:uniqueId val="{0000000E-4C55-44EE-BA22-45BEDE51360C}"/>
            </c:ext>
          </c:extLst>
        </c:ser>
        <c:dLbls>
          <c:showLegendKey val="0"/>
          <c:showVal val="0"/>
          <c:showCatName val="0"/>
          <c:showSerName val="0"/>
          <c:showPercent val="0"/>
          <c:showBubbleSize val="0"/>
        </c:dLbls>
        <c:marker val="1"/>
        <c:smooth val="0"/>
        <c:axId val="752281599"/>
        <c:axId val="752287423"/>
      </c:lineChart>
      <c:catAx>
        <c:axId val="549155311"/>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549158639"/>
        <c:crosses val="autoZero"/>
        <c:auto val="1"/>
        <c:lblAlgn val="ctr"/>
        <c:lblOffset val="100"/>
        <c:tickLblSkip val="5"/>
        <c:tickMarkSkip val="5"/>
        <c:noMultiLvlLbl val="0"/>
      </c:catAx>
      <c:valAx>
        <c:axId val="549158639"/>
        <c:scaling>
          <c:orientation val="minMax"/>
          <c:max val="500"/>
          <c:min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549155311"/>
        <c:crosses val="autoZero"/>
        <c:crossBetween val="between"/>
      </c:valAx>
      <c:valAx>
        <c:axId val="752287423"/>
        <c:scaling>
          <c:orientation val="minMax"/>
          <c:min val="-100"/>
        </c:scaling>
        <c:delete val="1"/>
        <c:axPos val="r"/>
        <c:numFmt formatCode="General" sourceLinked="1"/>
        <c:majorTickMark val="out"/>
        <c:minorTickMark val="none"/>
        <c:tickLblPos val="nextTo"/>
        <c:crossAx val="752281599"/>
        <c:crosses val="max"/>
        <c:crossBetween val="between"/>
      </c:valAx>
      <c:catAx>
        <c:axId val="752281599"/>
        <c:scaling>
          <c:orientation val="minMax"/>
        </c:scaling>
        <c:delete val="1"/>
        <c:axPos val="b"/>
        <c:numFmt formatCode="General" sourceLinked="1"/>
        <c:majorTickMark val="out"/>
        <c:minorTickMark val="none"/>
        <c:tickLblPos val="nextTo"/>
        <c:crossAx val="752287423"/>
        <c:crosses val="autoZero"/>
        <c:auto val="1"/>
        <c:lblAlgn val="ctr"/>
        <c:lblOffset val="100"/>
        <c:noMultiLvlLbl val="0"/>
      </c:catAx>
      <c:spPr>
        <a:noFill/>
        <a:ln>
          <a:noFill/>
        </a:ln>
        <a:effectLst/>
      </c:spPr>
    </c:plotArea>
    <c:legend>
      <c:legendPos val="b"/>
      <c:layout>
        <c:manualLayout>
          <c:xMode val="edge"/>
          <c:yMode val="edge"/>
          <c:x val="2.848540233122965E-3"/>
          <c:y val="0.87156889763779533"/>
          <c:w val="0.98030014854552461"/>
          <c:h val="0.1221811023622047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Passenger</c:v>
                </c:pt>
              </c:strCache>
            </c:strRef>
          </c:tx>
          <c:spPr>
            <a:solidFill>
              <a:schemeClr val="accent1"/>
            </a:solidFill>
            <a:ln>
              <a:noFill/>
            </a:ln>
            <a:effectLst/>
          </c:spPr>
          <c:invertIfNegative val="0"/>
          <c:cat>
            <c:strRef>
              <c:f>Sheet1!$A$2:$A$5</c:f>
              <c:strCache>
                <c:ptCount val="4"/>
                <c:pt idx="0">
                  <c:v>Today</c:v>
                </c:pt>
                <c:pt idx="1">
                  <c:v>100% Clean Sales by 2045</c:v>
                </c:pt>
                <c:pt idx="2">
                  <c:v>100% Clean Sales by 2035</c:v>
                </c:pt>
                <c:pt idx="3">
                  <c:v>100% Clean Sales by 2025</c:v>
                </c:pt>
              </c:strCache>
            </c:strRef>
          </c:cat>
          <c:val>
            <c:numRef>
              <c:f>Sheet1!$B$2:$B$5</c:f>
              <c:numCache>
                <c:formatCode>General</c:formatCode>
                <c:ptCount val="4"/>
                <c:pt idx="0">
                  <c:v>104.1</c:v>
                </c:pt>
                <c:pt idx="1">
                  <c:v>25</c:v>
                </c:pt>
                <c:pt idx="2">
                  <c:v>10</c:v>
                </c:pt>
                <c:pt idx="3">
                  <c:v>5</c:v>
                </c:pt>
              </c:numCache>
            </c:numRef>
          </c:val>
          <c:extLst>
            <c:ext xmlns:c16="http://schemas.microsoft.com/office/drawing/2014/chart" uri="{C3380CC4-5D6E-409C-BE32-E72D297353CC}">
              <c16:uniqueId val="{00000000-57E8-4462-8901-7C8B07A783D4}"/>
            </c:ext>
          </c:extLst>
        </c:ser>
        <c:ser>
          <c:idx val="1"/>
          <c:order val="1"/>
          <c:tx>
            <c:strRef>
              <c:f>Sheet1!$C$1</c:f>
              <c:strCache>
                <c:ptCount val="1"/>
                <c:pt idx="0">
                  <c:v>Heavy Duty Trucks</c:v>
                </c:pt>
              </c:strCache>
            </c:strRef>
          </c:tx>
          <c:spPr>
            <a:solidFill>
              <a:schemeClr val="accent2"/>
            </a:solidFill>
            <a:ln>
              <a:noFill/>
            </a:ln>
            <a:effectLst/>
          </c:spPr>
          <c:invertIfNegative val="0"/>
          <c:cat>
            <c:strRef>
              <c:f>Sheet1!$A$2:$A$5</c:f>
              <c:strCache>
                <c:ptCount val="4"/>
                <c:pt idx="0">
                  <c:v>Today</c:v>
                </c:pt>
                <c:pt idx="1">
                  <c:v>100% Clean Sales by 2045</c:v>
                </c:pt>
                <c:pt idx="2">
                  <c:v>100% Clean Sales by 2035</c:v>
                </c:pt>
                <c:pt idx="3">
                  <c:v>100% Clean Sales by 2025</c:v>
                </c:pt>
              </c:strCache>
            </c:strRef>
          </c:cat>
          <c:val>
            <c:numRef>
              <c:f>Sheet1!$C$2:$C$5</c:f>
              <c:numCache>
                <c:formatCode>General</c:formatCode>
                <c:ptCount val="4"/>
                <c:pt idx="0">
                  <c:v>31.75</c:v>
                </c:pt>
                <c:pt idx="1">
                  <c:v>10</c:v>
                </c:pt>
                <c:pt idx="2">
                  <c:v>7</c:v>
                </c:pt>
                <c:pt idx="3">
                  <c:v>5</c:v>
                </c:pt>
              </c:numCache>
            </c:numRef>
          </c:val>
          <c:extLst>
            <c:ext xmlns:c16="http://schemas.microsoft.com/office/drawing/2014/chart" uri="{C3380CC4-5D6E-409C-BE32-E72D297353CC}">
              <c16:uniqueId val="{00000001-57E8-4462-8901-7C8B07A783D4}"/>
            </c:ext>
          </c:extLst>
        </c:ser>
        <c:ser>
          <c:idx val="2"/>
          <c:order val="2"/>
          <c:tx>
            <c:strRef>
              <c:f>Sheet1!$D$1</c:f>
              <c:strCache>
                <c:ptCount val="1"/>
                <c:pt idx="0">
                  <c:v>Planes / Trains / Boats</c:v>
                </c:pt>
              </c:strCache>
            </c:strRef>
          </c:tx>
          <c:spPr>
            <a:solidFill>
              <a:schemeClr val="accent3"/>
            </a:solidFill>
            <a:ln>
              <a:noFill/>
            </a:ln>
            <a:effectLst/>
          </c:spPr>
          <c:invertIfNegative val="0"/>
          <c:cat>
            <c:strRef>
              <c:f>Sheet1!$A$2:$A$5</c:f>
              <c:strCache>
                <c:ptCount val="4"/>
                <c:pt idx="0">
                  <c:v>Today</c:v>
                </c:pt>
                <c:pt idx="1">
                  <c:v>100% Clean Sales by 2045</c:v>
                </c:pt>
                <c:pt idx="2">
                  <c:v>100% Clean Sales by 2035</c:v>
                </c:pt>
                <c:pt idx="3">
                  <c:v>100% Clean Sales by 2025</c:v>
                </c:pt>
              </c:strCache>
            </c:strRef>
          </c:cat>
          <c:val>
            <c:numRef>
              <c:f>Sheet1!$D$2:$D$5</c:f>
              <c:numCache>
                <c:formatCode>General</c:formatCode>
                <c:ptCount val="4"/>
                <c:pt idx="0">
                  <c:v>13.65</c:v>
                </c:pt>
                <c:pt idx="1">
                  <c:v>13.65</c:v>
                </c:pt>
                <c:pt idx="2">
                  <c:v>13.65</c:v>
                </c:pt>
                <c:pt idx="3">
                  <c:v>13.65</c:v>
                </c:pt>
              </c:numCache>
            </c:numRef>
          </c:val>
          <c:extLst>
            <c:ext xmlns:c16="http://schemas.microsoft.com/office/drawing/2014/chart" uri="{C3380CC4-5D6E-409C-BE32-E72D297353CC}">
              <c16:uniqueId val="{00000002-57E8-4462-8901-7C8B07A783D4}"/>
            </c:ext>
          </c:extLst>
        </c:ser>
        <c:dLbls>
          <c:showLegendKey val="0"/>
          <c:showVal val="0"/>
          <c:showCatName val="0"/>
          <c:showSerName val="0"/>
          <c:showPercent val="0"/>
          <c:showBubbleSize val="0"/>
        </c:dLbls>
        <c:gapWidth val="150"/>
        <c:overlap val="100"/>
        <c:axId val="889455567"/>
        <c:axId val="889474767"/>
      </c:barChart>
      <c:catAx>
        <c:axId val="889455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89474767"/>
        <c:crosses val="autoZero"/>
        <c:auto val="1"/>
        <c:lblAlgn val="ctr"/>
        <c:lblOffset val="100"/>
        <c:noMultiLvlLbl val="0"/>
      </c:catAx>
      <c:valAx>
        <c:axId val="8894747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Annual</a:t>
                </a:r>
                <a:r>
                  <a:rPr lang="en-US" baseline="0" dirty="0"/>
                  <a:t> Emissions </a:t>
                </a:r>
              </a:p>
              <a:p>
                <a:pPr>
                  <a:defRPr/>
                </a:pPr>
                <a:r>
                  <a:rPr lang="en-US" baseline="0" dirty="0"/>
                  <a:t>(Mt CO2e)</a:t>
                </a:r>
              </a:p>
              <a:p>
                <a:pPr>
                  <a:defRPr/>
                </a:pPr>
                <a:endParaRPr lang="en-US" dirty="0"/>
              </a:p>
            </c:rich>
          </c:tx>
          <c:layout>
            <c:manualLayout>
              <c:xMode val="edge"/>
              <c:yMode val="edge"/>
              <c:x val="2.8001874114755805E-2"/>
              <c:y val="0.1880468649808214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9455567"/>
        <c:crosses val="autoZero"/>
        <c:crossBetween val="between"/>
      </c:valAx>
      <c:spPr>
        <a:noFill/>
        <a:ln>
          <a:noFill/>
        </a:ln>
        <a:effectLst/>
      </c:spPr>
    </c:plotArea>
    <c:legend>
      <c:legendPos val="b"/>
      <c:layout>
        <c:manualLayout>
          <c:xMode val="edge"/>
          <c:yMode val="edge"/>
          <c:x val="0.18630154388552053"/>
          <c:y val="0.87860326093292762"/>
          <c:w val="0.78540649365701865"/>
          <c:h val="8.900746738484138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Buildings</c:v>
                </c:pt>
              </c:strCache>
            </c:strRef>
          </c:tx>
          <c:spPr>
            <a:solidFill>
              <a:schemeClr val="accent1"/>
            </a:solidFill>
            <a:ln>
              <a:noFill/>
            </a:ln>
            <a:effectLst/>
          </c:spPr>
          <c:invertIfNegative val="0"/>
          <c:cat>
            <c:strRef>
              <c:f>Sheet1!$A$2:$A$7</c:f>
              <c:strCache>
                <c:ptCount val="6"/>
                <c:pt idx="0">
                  <c:v>Today</c:v>
                </c:pt>
                <c:pt idx="1">
                  <c:v>100% Clean Sales by 2035 New Homes Only</c:v>
                </c:pt>
                <c:pt idx="2">
                  <c:v>100% Clean Sales by 2055</c:v>
                </c:pt>
                <c:pt idx="3">
                  <c:v>100% Clean Sales by 2045</c:v>
                </c:pt>
                <c:pt idx="4">
                  <c:v>100% Clean Sales by 2035</c:v>
                </c:pt>
                <c:pt idx="5">
                  <c:v>100% Clean Sales by 2025</c:v>
                </c:pt>
              </c:strCache>
            </c:strRef>
          </c:cat>
          <c:val>
            <c:numRef>
              <c:f>Sheet1!$B$2:$B$7</c:f>
              <c:numCache>
                <c:formatCode>General</c:formatCode>
                <c:ptCount val="6"/>
                <c:pt idx="0">
                  <c:v>42</c:v>
                </c:pt>
                <c:pt idx="1">
                  <c:v>30</c:v>
                </c:pt>
                <c:pt idx="2">
                  <c:v>18</c:v>
                </c:pt>
                <c:pt idx="3">
                  <c:v>12</c:v>
                </c:pt>
                <c:pt idx="4">
                  <c:v>8</c:v>
                </c:pt>
                <c:pt idx="5">
                  <c:v>4</c:v>
                </c:pt>
              </c:numCache>
            </c:numRef>
          </c:val>
          <c:extLst>
            <c:ext xmlns:c16="http://schemas.microsoft.com/office/drawing/2014/chart" uri="{C3380CC4-5D6E-409C-BE32-E72D297353CC}">
              <c16:uniqueId val="{00000000-3BBF-455D-AE12-B4DD96A8C887}"/>
            </c:ext>
          </c:extLst>
        </c:ser>
        <c:dLbls>
          <c:showLegendKey val="0"/>
          <c:showVal val="0"/>
          <c:showCatName val="0"/>
          <c:showSerName val="0"/>
          <c:showPercent val="0"/>
          <c:showBubbleSize val="0"/>
        </c:dLbls>
        <c:gapWidth val="150"/>
        <c:overlap val="100"/>
        <c:axId val="889455567"/>
        <c:axId val="889474767"/>
      </c:barChart>
      <c:catAx>
        <c:axId val="889455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89474767"/>
        <c:crosses val="autoZero"/>
        <c:auto val="1"/>
        <c:lblAlgn val="ctr"/>
        <c:lblOffset val="100"/>
        <c:noMultiLvlLbl val="0"/>
      </c:catAx>
      <c:valAx>
        <c:axId val="8894747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Annual</a:t>
                </a:r>
                <a:r>
                  <a:rPr lang="en-US" baseline="0" dirty="0"/>
                  <a:t> Emissions </a:t>
                </a:r>
              </a:p>
              <a:p>
                <a:pPr>
                  <a:defRPr/>
                </a:pPr>
                <a:r>
                  <a:rPr lang="en-US" baseline="0" dirty="0"/>
                  <a:t>(Mt CO2e)</a:t>
                </a:r>
              </a:p>
              <a:p>
                <a:pPr>
                  <a:defRPr/>
                </a:pPr>
                <a:endParaRPr lang="en-US" dirty="0"/>
              </a:p>
            </c:rich>
          </c:tx>
          <c:layout>
            <c:manualLayout>
              <c:xMode val="edge"/>
              <c:yMode val="edge"/>
              <c:x val="2.8001874114755805E-2"/>
              <c:y val="0.1880468649808214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9455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51637870396791"/>
          <c:y val="3.7437062365811437E-2"/>
          <c:w val="0.77930280011962905"/>
          <c:h val="0.50785039202451654"/>
        </c:manualLayout>
      </c:layout>
      <c:areaChart>
        <c:grouping val="stacked"/>
        <c:varyColors val="0"/>
        <c:ser>
          <c:idx val="0"/>
          <c:order val="0"/>
          <c:tx>
            <c:strRef>
              <c:f>Sheet1!$B$1</c:f>
              <c:strCache>
                <c:ptCount val="1"/>
                <c:pt idx="0">
                  <c:v>Residential Building Emissions</c:v>
                </c:pt>
              </c:strCache>
            </c:strRef>
          </c:tx>
          <c:spPr>
            <a:solidFill>
              <a:schemeClr val="accent1"/>
            </a:solidFill>
            <a:ln>
              <a:noFill/>
            </a:ln>
            <a:effectLst/>
          </c:spPr>
          <c:cat>
            <c:numRef>
              <c:f>Sheet1!$A$2:$A$27</c:f>
              <c:numCache>
                <c:formatCode>General</c:formatCode>
                <c:ptCount val="26"/>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numCache>
            </c:numRef>
          </c:cat>
          <c:val>
            <c:numRef>
              <c:f>Sheet1!$B$2:$B$27</c:f>
              <c:numCache>
                <c:formatCode>General</c:formatCode>
                <c:ptCount val="26"/>
                <c:pt idx="0">
                  <c:v>29.156643584055363</c:v>
                </c:pt>
                <c:pt idx="1">
                  <c:v>28.731295718130124</c:v>
                </c:pt>
                <c:pt idx="2">
                  <c:v>28.191659869736984</c:v>
                </c:pt>
                <c:pt idx="3">
                  <c:v>27.537992879373423</c:v>
                </c:pt>
                <c:pt idx="4">
                  <c:v>26.767720318900274</c:v>
                </c:pt>
                <c:pt idx="5">
                  <c:v>24.851897577663436</c:v>
                </c:pt>
                <c:pt idx="6">
                  <c:v>23.740587290099864</c:v>
                </c:pt>
                <c:pt idx="7">
                  <c:v>22.542425343151994</c:v>
                </c:pt>
                <c:pt idx="8">
                  <c:v>21.257705424448833</c:v>
                </c:pt>
                <c:pt idx="9">
                  <c:v>19.853750936483731</c:v>
                </c:pt>
                <c:pt idx="10">
                  <c:v>18.359630024186252</c:v>
                </c:pt>
                <c:pt idx="11">
                  <c:v>16.829063047540245</c:v>
                </c:pt>
                <c:pt idx="12">
                  <c:v>15.398024999788584</c:v>
                </c:pt>
                <c:pt idx="13">
                  <c:v>13.965594134976046</c:v>
                </c:pt>
                <c:pt idx="14">
                  <c:v>12.522931974699061</c:v>
                </c:pt>
                <c:pt idx="15">
                  <c:v>11.129320192171587</c:v>
                </c:pt>
                <c:pt idx="16">
                  <c:v>9.8211874248400086</c:v>
                </c:pt>
                <c:pt idx="17">
                  <c:v>8.5855999213165042</c:v>
                </c:pt>
                <c:pt idx="18">
                  <c:v>7.4447992943211991</c:v>
                </c:pt>
                <c:pt idx="19">
                  <c:v>6.4057745774974375</c:v>
                </c:pt>
                <c:pt idx="20">
                  <c:v>5.437197334048772</c:v>
                </c:pt>
                <c:pt idx="21">
                  <c:v>4.600565056592421</c:v>
                </c:pt>
                <c:pt idx="22">
                  <c:v>3.8507221543611885</c:v>
                </c:pt>
                <c:pt idx="23">
                  <c:v>3.2052111919147381</c:v>
                </c:pt>
                <c:pt idx="24">
                  <c:v>2.642025982599697</c:v>
                </c:pt>
                <c:pt idx="25">
                  <c:v>2.1044252506133589</c:v>
                </c:pt>
              </c:numCache>
            </c:numRef>
          </c:val>
          <c:extLst>
            <c:ext xmlns:c16="http://schemas.microsoft.com/office/drawing/2014/chart" uri="{C3380CC4-5D6E-409C-BE32-E72D297353CC}">
              <c16:uniqueId val="{00000000-D997-4E7E-B2E8-15485D483056}"/>
            </c:ext>
          </c:extLst>
        </c:ser>
        <c:ser>
          <c:idx val="1"/>
          <c:order val="1"/>
          <c:tx>
            <c:strRef>
              <c:f>Sheet1!$C$1</c:f>
              <c:strCache>
                <c:ptCount val="1"/>
                <c:pt idx="0">
                  <c:v>Commercial Building Emissions</c:v>
                </c:pt>
              </c:strCache>
            </c:strRef>
          </c:tx>
          <c:spPr>
            <a:solidFill>
              <a:schemeClr val="accent1">
                <a:lumMod val="40000"/>
                <a:lumOff val="60000"/>
              </a:schemeClr>
            </a:solidFill>
            <a:ln>
              <a:noFill/>
            </a:ln>
            <a:effectLst/>
          </c:spPr>
          <c:cat>
            <c:numRef>
              <c:f>Sheet1!$A$2:$A$27</c:f>
              <c:numCache>
                <c:formatCode>General</c:formatCode>
                <c:ptCount val="26"/>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numCache>
            </c:numRef>
          </c:cat>
          <c:val>
            <c:numRef>
              <c:f>Sheet1!$C$2:$C$27</c:f>
              <c:numCache>
                <c:formatCode>General</c:formatCode>
                <c:ptCount val="26"/>
                <c:pt idx="0">
                  <c:v>13.176094351998064</c:v>
                </c:pt>
                <c:pt idx="1">
                  <c:v>12.858632046260622</c:v>
                </c:pt>
                <c:pt idx="2">
                  <c:v>12.505343172518659</c:v>
                </c:pt>
                <c:pt idx="3">
                  <c:v>12.116227730772209</c:v>
                </c:pt>
                <c:pt idx="4">
                  <c:v>11.691285721021229</c:v>
                </c:pt>
                <c:pt idx="5">
                  <c:v>10.822507132404164</c:v>
                </c:pt>
                <c:pt idx="6">
                  <c:v>10.28878859411803</c:v>
                </c:pt>
                <c:pt idx="7">
                  <c:v>9.7331900920948424</c:v>
                </c:pt>
                <c:pt idx="8">
                  <c:v>9.1555061849467236</c:v>
                </c:pt>
                <c:pt idx="9">
                  <c:v>8.5544862226005751</c:v>
                </c:pt>
                <c:pt idx="10">
                  <c:v>7.943100806341751</c:v>
                </c:pt>
                <c:pt idx="11">
                  <c:v>7.3538212508273144</c:v>
                </c:pt>
                <c:pt idx="12">
                  <c:v>6.7809473410759198</c:v>
                </c:pt>
                <c:pt idx="13">
                  <c:v>6.2271013246684053</c:v>
                </c:pt>
                <c:pt idx="14">
                  <c:v>5.685270766064396</c:v>
                </c:pt>
                <c:pt idx="15">
                  <c:v>5.1696982865338246</c:v>
                </c:pt>
                <c:pt idx="16">
                  <c:v>4.6728532608961233</c:v>
                </c:pt>
                <c:pt idx="17">
                  <c:v>4.1890001656498344</c:v>
                </c:pt>
                <c:pt idx="18">
                  <c:v>3.7282232895581946</c:v>
                </c:pt>
                <c:pt idx="19">
                  <c:v>3.296790875025049</c:v>
                </c:pt>
                <c:pt idx="20">
                  <c:v>2.8789255036422245</c:v>
                </c:pt>
                <c:pt idx="21">
                  <c:v>2.4840217208083928</c:v>
                </c:pt>
                <c:pt idx="22">
                  <c:v>2.1040441473013356</c:v>
                </c:pt>
                <c:pt idx="23">
                  <c:v>1.7432005563741859</c:v>
                </c:pt>
                <c:pt idx="24">
                  <c:v>1.4020820150201612</c:v>
                </c:pt>
                <c:pt idx="25">
                  <c:v>1.0454487583481673</c:v>
                </c:pt>
              </c:numCache>
            </c:numRef>
          </c:val>
          <c:extLst>
            <c:ext xmlns:c16="http://schemas.microsoft.com/office/drawing/2014/chart" uri="{C3380CC4-5D6E-409C-BE32-E72D297353CC}">
              <c16:uniqueId val="{00000001-D997-4E7E-B2E8-15485D483056}"/>
            </c:ext>
          </c:extLst>
        </c:ser>
        <c:dLbls>
          <c:showLegendKey val="0"/>
          <c:showVal val="0"/>
          <c:showCatName val="0"/>
          <c:showSerName val="0"/>
          <c:showPercent val="0"/>
          <c:showBubbleSize val="0"/>
        </c:dLbls>
        <c:axId val="1486556063"/>
        <c:axId val="1486554815"/>
      </c:areaChart>
      <c:lineChart>
        <c:grouping val="standard"/>
        <c:varyColors val="0"/>
        <c:ser>
          <c:idx val="2"/>
          <c:order val="2"/>
          <c:tx>
            <c:strRef>
              <c:f>Sheet1!$D$1</c:f>
              <c:strCache>
                <c:ptCount val="1"/>
                <c:pt idx="0">
                  <c:v>F-gas emissions</c:v>
                </c:pt>
              </c:strCache>
            </c:strRef>
          </c:tx>
          <c:spPr>
            <a:ln w="28575" cap="rnd">
              <a:solidFill>
                <a:schemeClr val="bg1">
                  <a:lumMod val="50000"/>
                </a:schemeClr>
              </a:solidFill>
              <a:round/>
            </a:ln>
            <a:effectLst/>
          </c:spPr>
          <c:marker>
            <c:symbol val="none"/>
          </c:marker>
          <c:cat>
            <c:numRef>
              <c:f>Sheet1!$A$2:$A$27</c:f>
              <c:numCache>
                <c:formatCode>General</c:formatCode>
                <c:ptCount val="26"/>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numCache>
            </c:numRef>
          </c:cat>
          <c:val>
            <c:numRef>
              <c:f>Sheet1!$D$2:$D$27</c:f>
              <c:numCache>
                <c:formatCode>General</c:formatCode>
                <c:ptCount val="26"/>
                <c:pt idx="0">
                  <c:v>0.17732137649358037</c:v>
                </c:pt>
                <c:pt idx="1">
                  <c:v>0.26717663479286102</c:v>
                </c:pt>
                <c:pt idx="2">
                  <c:v>0.35820806753616807</c:v>
                </c:pt>
                <c:pt idx="3">
                  <c:v>0.89266966892398614</c:v>
                </c:pt>
                <c:pt idx="4">
                  <c:v>1.4355180391269755</c:v>
                </c:pt>
                <c:pt idx="5">
                  <c:v>1.9997186584768087</c:v>
                </c:pt>
                <c:pt idx="6">
                  <c:v>2.8195262525089788</c:v>
                </c:pt>
                <c:pt idx="7">
                  <c:v>3.6529160498657802</c:v>
                </c:pt>
                <c:pt idx="8">
                  <c:v>4.5006229732729821</c:v>
                </c:pt>
                <c:pt idx="9">
                  <c:v>5.3664394215824132</c:v>
                </c:pt>
                <c:pt idx="10">
                  <c:v>6.2522737422049772</c:v>
                </c:pt>
                <c:pt idx="11">
                  <c:v>7.1396630209154637</c:v>
                </c:pt>
                <c:pt idx="12">
                  <c:v>8.0874888570918699</c:v>
                </c:pt>
                <c:pt idx="13">
                  <c:v>9.0584258080465077</c:v>
                </c:pt>
                <c:pt idx="14">
                  <c:v>10.05541604976213</c:v>
                </c:pt>
                <c:pt idx="15">
                  <c:v>11.141575783997695</c:v>
                </c:pt>
                <c:pt idx="16">
                  <c:v>12.234233487555855</c:v>
                </c:pt>
                <c:pt idx="17">
                  <c:v>13.392376409143253</c:v>
                </c:pt>
                <c:pt idx="18">
                  <c:v>14.616733675155288</c:v>
                </c:pt>
                <c:pt idx="19">
                  <c:v>15.855806190684504</c:v>
                </c:pt>
                <c:pt idx="20">
                  <c:v>17.091479973594787</c:v>
                </c:pt>
                <c:pt idx="21">
                  <c:v>18.265897672466004</c:v>
                </c:pt>
                <c:pt idx="22">
                  <c:v>19.356032415889068</c:v>
                </c:pt>
                <c:pt idx="23">
                  <c:v>19.889646032468381</c:v>
                </c:pt>
                <c:pt idx="24">
                  <c:v>20.369531779966234</c:v>
                </c:pt>
                <c:pt idx="25">
                  <c:v>20.851267324210614</c:v>
                </c:pt>
              </c:numCache>
            </c:numRef>
          </c:val>
          <c:smooth val="0"/>
          <c:extLst>
            <c:ext xmlns:c16="http://schemas.microsoft.com/office/drawing/2014/chart" uri="{C3380CC4-5D6E-409C-BE32-E72D297353CC}">
              <c16:uniqueId val="{00000002-D997-4E7E-B2E8-15485D483056}"/>
            </c:ext>
          </c:extLst>
        </c:ser>
        <c:dLbls>
          <c:showLegendKey val="0"/>
          <c:showVal val="0"/>
          <c:showCatName val="0"/>
          <c:showSerName val="0"/>
          <c:showPercent val="0"/>
          <c:showBubbleSize val="0"/>
        </c:dLbls>
        <c:marker val="1"/>
        <c:smooth val="0"/>
        <c:axId val="1486556063"/>
        <c:axId val="1486554815"/>
      </c:lineChart>
      <c:catAx>
        <c:axId val="1486556063"/>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86554815"/>
        <c:crossesAt val="-50"/>
        <c:auto val="0"/>
        <c:lblAlgn val="ctr"/>
        <c:lblOffset val="100"/>
        <c:tickLblSkip val="5"/>
        <c:noMultiLvlLbl val="0"/>
      </c:catAx>
      <c:valAx>
        <c:axId val="1486554815"/>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Emissions (Mt CO2e)</a:t>
                </a:r>
              </a:p>
            </c:rich>
          </c:tx>
          <c:layout>
            <c:manualLayout>
              <c:xMode val="edge"/>
              <c:yMode val="edge"/>
              <c:x val="1.5579255105518173E-2"/>
              <c:y val="1.93083007540139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86556063"/>
        <c:crosses val="autoZero"/>
        <c:crossBetween val="between"/>
        <c:majorUnit val="10"/>
      </c:valAx>
      <c:spPr>
        <a:noFill/>
        <a:ln>
          <a:noFill/>
        </a:ln>
        <a:effectLst/>
      </c:spPr>
    </c:plotArea>
    <c:legend>
      <c:legendPos val="b"/>
      <c:layout>
        <c:manualLayout>
          <c:xMode val="edge"/>
          <c:yMode val="edge"/>
          <c:x val="4.1780372739198608E-2"/>
          <c:y val="0.70824662476050293"/>
          <c:w val="0.93640867011307594"/>
          <c:h val="0.2183983351954016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651796742022505E-2"/>
          <c:y val="0.14669088250998918"/>
          <c:w val="0.88352227339482237"/>
          <c:h val="0.55039750897667306"/>
        </c:manualLayout>
      </c:layout>
      <c:lineChart>
        <c:grouping val="standard"/>
        <c:varyColors val="0"/>
        <c:ser>
          <c:idx val="0"/>
          <c:order val="0"/>
          <c:tx>
            <c:strRef>
              <c:f>Sheet1!$B$1</c:f>
              <c:strCache>
                <c:ptCount val="1"/>
                <c:pt idx="0">
                  <c:v>DECAL version of CARB Proposed (in 2045)</c:v>
                </c:pt>
              </c:strCache>
            </c:strRef>
          </c:tx>
          <c:spPr>
            <a:ln w="28575" cap="rnd">
              <a:solidFill>
                <a:srgbClr val="0000FF"/>
              </a:solidFill>
              <a:round/>
            </a:ln>
            <a:effectLst/>
          </c:spPr>
          <c:marker>
            <c:symbol val="none"/>
          </c:marker>
          <c:cat>
            <c:numRef>
              <c:f>Sheet1!$A$2:$A$289</c:f>
              <c:numCache>
                <c:formatCode>General</c:formatCode>
                <c:ptCount val="28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numCache>
            </c:numRef>
          </c:cat>
          <c:val>
            <c:numRef>
              <c:f>Sheet1!$B$2:$B$289</c:f>
              <c:numCache>
                <c:formatCode>0</c:formatCode>
                <c:ptCount val="288"/>
                <c:pt idx="0">
                  <c:v>54.14592974336334</c:v>
                </c:pt>
                <c:pt idx="1">
                  <c:v>52.362340898449986</c:v>
                </c:pt>
                <c:pt idx="2">
                  <c:v>51.653247273088304</c:v>
                </c:pt>
                <c:pt idx="3">
                  <c:v>51.566599287577347</c:v>
                </c:pt>
                <c:pt idx="4">
                  <c:v>52.350696565045261</c:v>
                </c:pt>
                <c:pt idx="5">
                  <c:v>54.91042573132566</c:v>
                </c:pt>
                <c:pt idx="6">
                  <c:v>70.172814453082935</c:v>
                </c:pt>
                <c:pt idx="7">
                  <c:v>75.918995387359999</c:v>
                </c:pt>
                <c:pt idx="8">
                  <c:v>83.913471248766498</c:v>
                </c:pt>
                <c:pt idx="9">
                  <c:v>87.794398866167739</c:v>
                </c:pt>
                <c:pt idx="10">
                  <c:v>90.673017534965027</c:v>
                </c:pt>
                <c:pt idx="11">
                  <c:v>87.354376357888484</c:v>
                </c:pt>
                <c:pt idx="12">
                  <c:v>84.19986016565278</c:v>
                </c:pt>
                <c:pt idx="13">
                  <c:v>82.598516763411425</c:v>
                </c:pt>
                <c:pt idx="14">
                  <c:v>79.650583088508355</c:v>
                </c:pt>
                <c:pt idx="15">
                  <c:v>77.550025049023617</c:v>
                </c:pt>
                <c:pt idx="16">
                  <c:v>76.897973654677912</c:v>
                </c:pt>
                <c:pt idx="17">
                  <c:v>76.138015317889497</c:v>
                </c:pt>
                <c:pt idx="18">
                  <c:v>70.500042296160302</c:v>
                </c:pt>
                <c:pt idx="19">
                  <c:v>68.658753375375255</c:v>
                </c:pt>
                <c:pt idx="20">
                  <c:v>66.649339032919784</c:v>
                </c:pt>
                <c:pt idx="21">
                  <c:v>63.782663219195712</c:v>
                </c:pt>
                <c:pt idx="22">
                  <c:v>56.255190657651269</c:v>
                </c:pt>
                <c:pt idx="23">
                  <c:v>57.663439535906711</c:v>
                </c:pt>
                <c:pt idx="24">
                  <c:v>59.585772078783236</c:v>
                </c:pt>
                <c:pt idx="25">
                  <c:v>57.693720365296109</c:v>
                </c:pt>
                <c:pt idx="26">
                  <c:v>56.912088021903074</c:v>
                </c:pt>
                <c:pt idx="27">
                  <c:v>56.763360589025318</c:v>
                </c:pt>
                <c:pt idx="28">
                  <c:v>57.597524714890383</c:v>
                </c:pt>
                <c:pt idx="29">
                  <c:v>60.380796145449125</c:v>
                </c:pt>
                <c:pt idx="30">
                  <c:v>75.111239819873433</c:v>
                </c:pt>
                <c:pt idx="31">
                  <c:v>80.729086600360972</c:v>
                </c:pt>
                <c:pt idx="32">
                  <c:v>93.96842498844876</c:v>
                </c:pt>
                <c:pt idx="33">
                  <c:v>98.039646311056075</c:v>
                </c:pt>
                <c:pt idx="34">
                  <c:v>100.40058161222012</c:v>
                </c:pt>
                <c:pt idx="35">
                  <c:v>96.568710124713832</c:v>
                </c:pt>
                <c:pt idx="36">
                  <c:v>92.944150981703046</c:v>
                </c:pt>
                <c:pt idx="37">
                  <c:v>91.338941968559979</c:v>
                </c:pt>
                <c:pt idx="38">
                  <c:v>87.840281801850352</c:v>
                </c:pt>
                <c:pt idx="39">
                  <c:v>85.928278259900978</c:v>
                </c:pt>
                <c:pt idx="40">
                  <c:v>85.410970333061996</c:v>
                </c:pt>
                <c:pt idx="41">
                  <c:v>83.779629680893819</c:v>
                </c:pt>
                <c:pt idx="42">
                  <c:v>76.561892794742391</c:v>
                </c:pt>
                <c:pt idx="43">
                  <c:v>74.791731605558638</c:v>
                </c:pt>
                <c:pt idx="44">
                  <c:v>72.710268611848306</c:v>
                </c:pt>
                <c:pt idx="45">
                  <c:v>69.634305988248272</c:v>
                </c:pt>
                <c:pt idx="46">
                  <c:v>61.707113120173524</c:v>
                </c:pt>
                <c:pt idx="47">
                  <c:v>63.372805178930165</c:v>
                </c:pt>
                <c:pt idx="48">
                  <c:v>52.294382135129155</c:v>
                </c:pt>
                <c:pt idx="49">
                  <c:v>50.703353647649301</c:v>
                </c:pt>
                <c:pt idx="50">
                  <c:v>49.861611255693319</c:v>
                </c:pt>
                <c:pt idx="51">
                  <c:v>49.711084765109455</c:v>
                </c:pt>
                <c:pt idx="52">
                  <c:v>50.732404619991556</c:v>
                </c:pt>
                <c:pt idx="53">
                  <c:v>57.566399180831667</c:v>
                </c:pt>
                <c:pt idx="54">
                  <c:v>66.70886562055513</c:v>
                </c:pt>
                <c:pt idx="55">
                  <c:v>75.092069207235696</c:v>
                </c:pt>
                <c:pt idx="56">
                  <c:v>84.326733174394406</c:v>
                </c:pt>
                <c:pt idx="57">
                  <c:v>88.962585504256637</c:v>
                </c:pt>
                <c:pt idx="58">
                  <c:v>90.427476051035114</c:v>
                </c:pt>
                <c:pt idx="59">
                  <c:v>86.644498174021749</c:v>
                </c:pt>
                <c:pt idx="60">
                  <c:v>84.564948874362173</c:v>
                </c:pt>
                <c:pt idx="61">
                  <c:v>82.697560245868218</c:v>
                </c:pt>
                <c:pt idx="62">
                  <c:v>80.421177501017254</c:v>
                </c:pt>
                <c:pt idx="63">
                  <c:v>78.85973738566399</c:v>
                </c:pt>
                <c:pt idx="64">
                  <c:v>76.138377004278354</c:v>
                </c:pt>
                <c:pt idx="65">
                  <c:v>73.218657580736689</c:v>
                </c:pt>
                <c:pt idx="66">
                  <c:v>68.18590793632481</c:v>
                </c:pt>
                <c:pt idx="67">
                  <c:v>65.156457422820111</c:v>
                </c:pt>
                <c:pt idx="68">
                  <c:v>63.141557577637784</c:v>
                </c:pt>
                <c:pt idx="69">
                  <c:v>58.618795101712507</c:v>
                </c:pt>
                <c:pt idx="70">
                  <c:v>54.056094879333223</c:v>
                </c:pt>
                <c:pt idx="71">
                  <c:v>55.549325611340514</c:v>
                </c:pt>
                <c:pt idx="72">
                  <c:v>51.210817599960762</c:v>
                </c:pt>
                <c:pt idx="73">
                  <c:v>49.983581399704299</c:v>
                </c:pt>
                <c:pt idx="74">
                  <c:v>49.248693358576837</c:v>
                </c:pt>
                <c:pt idx="75">
                  <c:v>49.468266765594144</c:v>
                </c:pt>
                <c:pt idx="76">
                  <c:v>51.437012128490906</c:v>
                </c:pt>
                <c:pt idx="77">
                  <c:v>61.30480297560797</c:v>
                </c:pt>
                <c:pt idx="78">
                  <c:v>65.197587190096101</c:v>
                </c:pt>
                <c:pt idx="79">
                  <c:v>78.275246390164369</c:v>
                </c:pt>
                <c:pt idx="80">
                  <c:v>85.674495359947002</c:v>
                </c:pt>
                <c:pt idx="81">
                  <c:v>92.121420505664375</c:v>
                </c:pt>
                <c:pt idx="82">
                  <c:v>90.99561669785183</c:v>
                </c:pt>
                <c:pt idx="83">
                  <c:v>87.266749095060973</c:v>
                </c:pt>
                <c:pt idx="84">
                  <c:v>86.128489374938013</c:v>
                </c:pt>
                <c:pt idx="85">
                  <c:v>83.805358741219322</c:v>
                </c:pt>
                <c:pt idx="86">
                  <c:v>82.912612914455238</c:v>
                </c:pt>
                <c:pt idx="87">
                  <c:v>83.230024156000184</c:v>
                </c:pt>
                <c:pt idx="88">
                  <c:v>81.08428875310446</c:v>
                </c:pt>
                <c:pt idx="89">
                  <c:v>74.46084451750221</c:v>
                </c:pt>
                <c:pt idx="90">
                  <c:v>69.863365133967989</c:v>
                </c:pt>
                <c:pt idx="91">
                  <c:v>65.252116376123681</c:v>
                </c:pt>
                <c:pt idx="92">
                  <c:v>61.997272329185819</c:v>
                </c:pt>
                <c:pt idx="93">
                  <c:v>55.157111405405232</c:v>
                </c:pt>
                <c:pt idx="94">
                  <c:v>51.540564104698895</c:v>
                </c:pt>
                <c:pt idx="95">
                  <c:v>53.138908069875029</c:v>
                </c:pt>
                <c:pt idx="96">
                  <c:v>47.214564022855036</c:v>
                </c:pt>
                <c:pt idx="97">
                  <c:v>45.133328020179924</c:v>
                </c:pt>
                <c:pt idx="98">
                  <c:v>43.540626836596495</c:v>
                </c:pt>
                <c:pt idx="99">
                  <c:v>42.840557497314357</c:v>
                </c:pt>
                <c:pt idx="100">
                  <c:v>44.170967105124198</c:v>
                </c:pt>
                <c:pt idx="101">
                  <c:v>51.691812232271118</c:v>
                </c:pt>
                <c:pt idx="102">
                  <c:v>57.652646480833681</c:v>
                </c:pt>
                <c:pt idx="103">
                  <c:v>71.480995653944262</c:v>
                </c:pt>
                <c:pt idx="104">
                  <c:v>79.570776731470886</c:v>
                </c:pt>
                <c:pt idx="105">
                  <c:v>85.657004698274235</c:v>
                </c:pt>
                <c:pt idx="106">
                  <c:v>86.659361443425368</c:v>
                </c:pt>
                <c:pt idx="107">
                  <c:v>84.159910322258312</c:v>
                </c:pt>
                <c:pt idx="108">
                  <c:v>83.746825306273593</c:v>
                </c:pt>
                <c:pt idx="109">
                  <c:v>82.221652734497027</c:v>
                </c:pt>
                <c:pt idx="110">
                  <c:v>82.266881017713999</c:v>
                </c:pt>
                <c:pt idx="111">
                  <c:v>82.980641841778947</c:v>
                </c:pt>
                <c:pt idx="112">
                  <c:v>80.701732501788825</c:v>
                </c:pt>
                <c:pt idx="113">
                  <c:v>74.375912223105047</c:v>
                </c:pt>
                <c:pt idx="114">
                  <c:v>69.632294247919219</c:v>
                </c:pt>
                <c:pt idx="115">
                  <c:v>64.652803152010947</c:v>
                </c:pt>
                <c:pt idx="116">
                  <c:v>60.085725731425725</c:v>
                </c:pt>
                <c:pt idx="117">
                  <c:v>52.871632713967244</c:v>
                </c:pt>
                <c:pt idx="118">
                  <c:v>48.964529161009253</c:v>
                </c:pt>
                <c:pt idx="119">
                  <c:v>49.867513446359865</c:v>
                </c:pt>
                <c:pt idx="120">
                  <c:v>48.25727249613773</c:v>
                </c:pt>
                <c:pt idx="121">
                  <c:v>45.855586143482554</c:v>
                </c:pt>
                <c:pt idx="122">
                  <c:v>44.038924007470101</c:v>
                </c:pt>
                <c:pt idx="123">
                  <c:v>43.257277932061797</c:v>
                </c:pt>
                <c:pt idx="124">
                  <c:v>44.538066930527691</c:v>
                </c:pt>
                <c:pt idx="125">
                  <c:v>52.084621953012793</c:v>
                </c:pt>
                <c:pt idx="126">
                  <c:v>59.928492452184344</c:v>
                </c:pt>
                <c:pt idx="127">
                  <c:v>75.469487247284988</c:v>
                </c:pt>
                <c:pt idx="128">
                  <c:v>84.057805483878354</c:v>
                </c:pt>
                <c:pt idx="129">
                  <c:v>90.621334206419874</c:v>
                </c:pt>
                <c:pt idx="130">
                  <c:v>92.118821936111843</c:v>
                </c:pt>
                <c:pt idx="131">
                  <c:v>90.196789108875791</c:v>
                </c:pt>
                <c:pt idx="132">
                  <c:v>90.766021033148149</c:v>
                </c:pt>
                <c:pt idx="133">
                  <c:v>90.17620661905778</c:v>
                </c:pt>
                <c:pt idx="134">
                  <c:v>90.981037210761372</c:v>
                </c:pt>
                <c:pt idx="135">
                  <c:v>91.862064165338097</c:v>
                </c:pt>
                <c:pt idx="136">
                  <c:v>88.953881509143173</c:v>
                </c:pt>
                <c:pt idx="137">
                  <c:v>82.096078277055256</c:v>
                </c:pt>
                <c:pt idx="138">
                  <c:v>76.605509756362466</c:v>
                </c:pt>
                <c:pt idx="139">
                  <c:v>70.385117461852857</c:v>
                </c:pt>
                <c:pt idx="140">
                  <c:v>64.399618875307397</c:v>
                </c:pt>
                <c:pt idx="141">
                  <c:v>56.146037868448154</c:v>
                </c:pt>
                <c:pt idx="142">
                  <c:v>51.202815913689406</c:v>
                </c:pt>
                <c:pt idx="143">
                  <c:v>51.44814474405576</c:v>
                </c:pt>
                <c:pt idx="144">
                  <c:v>47.201806342415857</c:v>
                </c:pt>
                <c:pt idx="145">
                  <c:v>44.569672802731944</c:v>
                </c:pt>
                <c:pt idx="146">
                  <c:v>42.5824614365768</c:v>
                </c:pt>
                <c:pt idx="147">
                  <c:v>41.683577828896169</c:v>
                </c:pt>
                <c:pt idx="148">
                  <c:v>42.793627745188815</c:v>
                </c:pt>
                <c:pt idx="149">
                  <c:v>49.526598616910562</c:v>
                </c:pt>
                <c:pt idx="150">
                  <c:v>57.241399322459607</c:v>
                </c:pt>
                <c:pt idx="151">
                  <c:v>71.653393022925172</c:v>
                </c:pt>
                <c:pt idx="152">
                  <c:v>80.775610632765591</c:v>
                </c:pt>
                <c:pt idx="153">
                  <c:v>88.36647674405117</c:v>
                </c:pt>
                <c:pt idx="154">
                  <c:v>90.670704684499384</c:v>
                </c:pt>
                <c:pt idx="155">
                  <c:v>89.57146426657188</c:v>
                </c:pt>
                <c:pt idx="156">
                  <c:v>90.646262577386224</c:v>
                </c:pt>
                <c:pt idx="157">
                  <c:v>90.389801466989667</c:v>
                </c:pt>
                <c:pt idx="158">
                  <c:v>91.592658773178314</c:v>
                </c:pt>
                <c:pt idx="159">
                  <c:v>92.670561759257623</c:v>
                </c:pt>
                <c:pt idx="160">
                  <c:v>90.4191261259855</c:v>
                </c:pt>
                <c:pt idx="161">
                  <c:v>82.996903670315504</c:v>
                </c:pt>
                <c:pt idx="162">
                  <c:v>76.402315367112053</c:v>
                </c:pt>
                <c:pt idx="163">
                  <c:v>69.404223086132802</c:v>
                </c:pt>
                <c:pt idx="164">
                  <c:v>64.144286275874208</c:v>
                </c:pt>
                <c:pt idx="165">
                  <c:v>56.039548632255084</c:v>
                </c:pt>
                <c:pt idx="166">
                  <c:v>50.931049482027362</c:v>
                </c:pt>
                <c:pt idx="167">
                  <c:v>50.688288115465262</c:v>
                </c:pt>
                <c:pt idx="168">
                  <c:v>47.349946047676283</c:v>
                </c:pt>
                <c:pt idx="169">
                  <c:v>44.658453456203638</c:v>
                </c:pt>
                <c:pt idx="170">
                  <c:v>42.630010380256621</c:v>
                </c:pt>
                <c:pt idx="171">
                  <c:v>41.603985467282236</c:v>
                </c:pt>
                <c:pt idx="172">
                  <c:v>42.557834455430459</c:v>
                </c:pt>
                <c:pt idx="173">
                  <c:v>49.220543875634391</c:v>
                </c:pt>
                <c:pt idx="174">
                  <c:v>55.656358269062459</c:v>
                </c:pt>
                <c:pt idx="175">
                  <c:v>71.538505525161654</c:v>
                </c:pt>
                <c:pt idx="176">
                  <c:v>80.953491226962868</c:v>
                </c:pt>
                <c:pt idx="177">
                  <c:v>88.656612393867306</c:v>
                </c:pt>
                <c:pt idx="178">
                  <c:v>91.505060636154127</c:v>
                </c:pt>
                <c:pt idx="179">
                  <c:v>90.66861566511804</c:v>
                </c:pt>
                <c:pt idx="180">
                  <c:v>92.408534324371146</c:v>
                </c:pt>
                <c:pt idx="181">
                  <c:v>92.786845444975427</c:v>
                </c:pt>
                <c:pt idx="182">
                  <c:v>94.019822703591373</c:v>
                </c:pt>
                <c:pt idx="183">
                  <c:v>94.673558967501293</c:v>
                </c:pt>
                <c:pt idx="184">
                  <c:v>91.508058377894343</c:v>
                </c:pt>
                <c:pt idx="185">
                  <c:v>83.300352576414767</c:v>
                </c:pt>
                <c:pt idx="186">
                  <c:v>76.214164078294544</c:v>
                </c:pt>
                <c:pt idx="187">
                  <c:v>69.113782671830663</c:v>
                </c:pt>
                <c:pt idx="188">
                  <c:v>64.280021405771876</c:v>
                </c:pt>
                <c:pt idx="189">
                  <c:v>55.593350689039497</c:v>
                </c:pt>
                <c:pt idx="190">
                  <c:v>50.738227652794265</c:v>
                </c:pt>
                <c:pt idx="191">
                  <c:v>50.785175345071771</c:v>
                </c:pt>
                <c:pt idx="192">
                  <c:v>48.562807594045012</c:v>
                </c:pt>
                <c:pt idx="193">
                  <c:v>45.897203599049426</c:v>
                </c:pt>
                <c:pt idx="194">
                  <c:v>43.923884540362394</c:v>
                </c:pt>
                <c:pt idx="195">
                  <c:v>43.006651284069733</c:v>
                </c:pt>
                <c:pt idx="196">
                  <c:v>44.246812487126221</c:v>
                </c:pt>
                <c:pt idx="197">
                  <c:v>51.880726364183829</c:v>
                </c:pt>
                <c:pt idx="198">
                  <c:v>57.558845027529301</c:v>
                </c:pt>
                <c:pt idx="199">
                  <c:v>71.940371652914251</c:v>
                </c:pt>
                <c:pt idx="200">
                  <c:v>81.665216970947625</c:v>
                </c:pt>
                <c:pt idx="201">
                  <c:v>89.926569835536043</c:v>
                </c:pt>
                <c:pt idx="202">
                  <c:v>93.539249962009947</c:v>
                </c:pt>
                <c:pt idx="203">
                  <c:v>93.693418064187171</c:v>
                </c:pt>
                <c:pt idx="204">
                  <c:v>95.453115247899234</c:v>
                </c:pt>
                <c:pt idx="205">
                  <c:v>95.438338440781479</c:v>
                </c:pt>
                <c:pt idx="206">
                  <c:v>95.592055980095424</c:v>
                </c:pt>
                <c:pt idx="207">
                  <c:v>95.876229956498406</c:v>
                </c:pt>
                <c:pt idx="208">
                  <c:v>92.065117558280008</c:v>
                </c:pt>
                <c:pt idx="209">
                  <c:v>83.388379933288903</c:v>
                </c:pt>
                <c:pt idx="210">
                  <c:v>76.729546055979426</c:v>
                </c:pt>
                <c:pt idx="211">
                  <c:v>70.593502266051289</c:v>
                </c:pt>
                <c:pt idx="212">
                  <c:v>65.856216846974732</c:v>
                </c:pt>
                <c:pt idx="213">
                  <c:v>57.264306566188147</c:v>
                </c:pt>
                <c:pt idx="214">
                  <c:v>52.125486495586991</c:v>
                </c:pt>
                <c:pt idx="215">
                  <c:v>51.9845905900752</c:v>
                </c:pt>
                <c:pt idx="216">
                  <c:v>46.965516849294595</c:v>
                </c:pt>
                <c:pt idx="217">
                  <c:v>44.703539251693179</c:v>
                </c:pt>
                <c:pt idx="218">
                  <c:v>43.032329732279429</c:v>
                </c:pt>
                <c:pt idx="219">
                  <c:v>42.310438880912969</c:v>
                </c:pt>
                <c:pt idx="220">
                  <c:v>43.626476480649821</c:v>
                </c:pt>
                <c:pt idx="221">
                  <c:v>51.623567597943385</c:v>
                </c:pt>
                <c:pt idx="222">
                  <c:v>57.254275583787354</c:v>
                </c:pt>
                <c:pt idx="223">
                  <c:v>68.308254462174418</c:v>
                </c:pt>
                <c:pt idx="224">
                  <c:v>76.5749473411325</c:v>
                </c:pt>
                <c:pt idx="225">
                  <c:v>84.250002699158969</c:v>
                </c:pt>
                <c:pt idx="226">
                  <c:v>86.838381103479051</c:v>
                </c:pt>
                <c:pt idx="227">
                  <c:v>85.749802693438681</c:v>
                </c:pt>
                <c:pt idx="228">
                  <c:v>86.351893852807549</c:v>
                </c:pt>
                <c:pt idx="229">
                  <c:v>85.544433136222352</c:v>
                </c:pt>
                <c:pt idx="230">
                  <c:v>85.163208195108979</c:v>
                </c:pt>
                <c:pt idx="231">
                  <c:v>84.916937480165288</c:v>
                </c:pt>
                <c:pt idx="232">
                  <c:v>81.325325111398428</c:v>
                </c:pt>
                <c:pt idx="233">
                  <c:v>74.728411415327159</c:v>
                </c:pt>
                <c:pt idx="234">
                  <c:v>68.922762153485763</c:v>
                </c:pt>
                <c:pt idx="235">
                  <c:v>64.985018343649415</c:v>
                </c:pt>
                <c:pt idx="236">
                  <c:v>61.25585024768062</c:v>
                </c:pt>
                <c:pt idx="237">
                  <c:v>53.808201822326602</c:v>
                </c:pt>
                <c:pt idx="238">
                  <c:v>49.452309168550485</c:v>
                </c:pt>
                <c:pt idx="239">
                  <c:v>49.953138935395216</c:v>
                </c:pt>
                <c:pt idx="240">
                  <c:v>50.978738150385858</c:v>
                </c:pt>
                <c:pt idx="241">
                  <c:v>48.312073375179843</c:v>
                </c:pt>
                <c:pt idx="242">
                  <c:v>46.596621671557301</c:v>
                </c:pt>
                <c:pt idx="243">
                  <c:v>45.737213906045604</c:v>
                </c:pt>
                <c:pt idx="244">
                  <c:v>46.085351303628215</c:v>
                </c:pt>
                <c:pt idx="245">
                  <c:v>49.188906076832211</c:v>
                </c:pt>
                <c:pt idx="246">
                  <c:v>60.333372718893507</c:v>
                </c:pt>
                <c:pt idx="247">
                  <c:v>66.473688719816977</c:v>
                </c:pt>
                <c:pt idx="248">
                  <c:v>78.577630508437082</c:v>
                </c:pt>
                <c:pt idx="249">
                  <c:v>85.561281438164514</c:v>
                </c:pt>
                <c:pt idx="250">
                  <c:v>88.357863524616803</c:v>
                </c:pt>
                <c:pt idx="251">
                  <c:v>86.914552339594863</c:v>
                </c:pt>
                <c:pt idx="252">
                  <c:v>84.811422536009871</c:v>
                </c:pt>
                <c:pt idx="253">
                  <c:v>83.68327121063669</c:v>
                </c:pt>
                <c:pt idx="254">
                  <c:v>81.168328693156781</c:v>
                </c:pt>
                <c:pt idx="255">
                  <c:v>79.698282596338544</c:v>
                </c:pt>
                <c:pt idx="256">
                  <c:v>79.048075061698327</c:v>
                </c:pt>
                <c:pt idx="257">
                  <c:v>77.011775008102219</c:v>
                </c:pt>
                <c:pt idx="258">
                  <c:v>69.782111204011457</c:v>
                </c:pt>
                <c:pt idx="259">
                  <c:v>67.385086438765285</c:v>
                </c:pt>
                <c:pt idx="260">
                  <c:v>65.044294406737691</c:v>
                </c:pt>
                <c:pt idx="261">
                  <c:v>61.616884961600341</c:v>
                </c:pt>
                <c:pt idx="262">
                  <c:v>54.547303113113365</c:v>
                </c:pt>
                <c:pt idx="263">
                  <c:v>55.505511742461486</c:v>
                </c:pt>
                <c:pt idx="264">
                  <c:v>52.603701117905352</c:v>
                </c:pt>
                <c:pt idx="265">
                  <c:v>50.454800536361759</c:v>
                </c:pt>
                <c:pt idx="266">
                  <c:v>49.501176883278212</c:v>
                </c:pt>
                <c:pt idx="267">
                  <c:v>49.404008225050127</c:v>
                </c:pt>
                <c:pt idx="268">
                  <c:v>50.141571427334682</c:v>
                </c:pt>
                <c:pt idx="269">
                  <c:v>52.642661762984247</c:v>
                </c:pt>
                <c:pt idx="270">
                  <c:v>67.68548162080053</c:v>
                </c:pt>
                <c:pt idx="271">
                  <c:v>71.729272882439872</c:v>
                </c:pt>
                <c:pt idx="272">
                  <c:v>79.167364993198305</c:v>
                </c:pt>
                <c:pt idx="273">
                  <c:v>82.644468029192637</c:v>
                </c:pt>
                <c:pt idx="274">
                  <c:v>84.983355870857537</c:v>
                </c:pt>
                <c:pt idx="275">
                  <c:v>82.718996618524031</c:v>
                </c:pt>
                <c:pt idx="276">
                  <c:v>79.730023846922649</c:v>
                </c:pt>
                <c:pt idx="277">
                  <c:v>78.289705466594071</c:v>
                </c:pt>
                <c:pt idx="278">
                  <c:v>75.128076619486222</c:v>
                </c:pt>
                <c:pt idx="279">
                  <c:v>73.765509962663671</c:v>
                </c:pt>
                <c:pt idx="280">
                  <c:v>74.134223442818225</c:v>
                </c:pt>
                <c:pt idx="281">
                  <c:v>74.017725205594147</c:v>
                </c:pt>
                <c:pt idx="282">
                  <c:v>68.906319266883344</c:v>
                </c:pt>
                <c:pt idx="283">
                  <c:v>66.627006221341347</c:v>
                </c:pt>
                <c:pt idx="284">
                  <c:v>64.958331038563927</c:v>
                </c:pt>
                <c:pt idx="285">
                  <c:v>62.281306001565333</c:v>
                </c:pt>
                <c:pt idx="286">
                  <c:v>55.030043253677412</c:v>
                </c:pt>
                <c:pt idx="287">
                  <c:v>56.465190026969331</c:v>
                </c:pt>
              </c:numCache>
            </c:numRef>
          </c:val>
          <c:smooth val="0"/>
          <c:extLst>
            <c:ext xmlns:c16="http://schemas.microsoft.com/office/drawing/2014/chart" uri="{C3380CC4-5D6E-409C-BE32-E72D297353CC}">
              <c16:uniqueId val="{00000000-81DE-421B-97C3-4056544F1B37}"/>
            </c:ext>
          </c:extLst>
        </c:ser>
        <c:ser>
          <c:idx val="1"/>
          <c:order val="1"/>
          <c:tx>
            <c:strRef>
              <c:f>Sheet1!$C$1</c:f>
              <c:strCache>
                <c:ptCount val="1"/>
                <c:pt idx="0">
                  <c:v>Current</c:v>
                </c:pt>
              </c:strCache>
            </c:strRef>
          </c:tx>
          <c:spPr>
            <a:ln w="28575" cap="rnd">
              <a:solidFill>
                <a:schemeClr val="tx1"/>
              </a:solidFill>
              <a:round/>
            </a:ln>
            <a:effectLst/>
          </c:spPr>
          <c:marker>
            <c:symbol val="none"/>
          </c:marker>
          <c:cat>
            <c:numRef>
              <c:f>Sheet1!$A$2:$A$289</c:f>
              <c:numCache>
                <c:formatCode>General</c:formatCode>
                <c:ptCount val="28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numCache>
            </c:numRef>
          </c:cat>
          <c:val>
            <c:numRef>
              <c:f>Sheet1!$C$2:$C$289</c:f>
              <c:numCache>
                <c:formatCode>0</c:formatCode>
                <c:ptCount val="288"/>
                <c:pt idx="0">
                  <c:v>20.526425563701213</c:v>
                </c:pt>
                <c:pt idx="1">
                  <c:v>19.36144302264767</c:v>
                </c:pt>
                <c:pt idx="2">
                  <c:v>18.864110914273557</c:v>
                </c:pt>
                <c:pt idx="3">
                  <c:v>18.66297770168045</c:v>
                </c:pt>
                <c:pt idx="4">
                  <c:v>18.84336271076377</c:v>
                </c:pt>
                <c:pt idx="5">
                  <c:v>19.905004022392056</c:v>
                </c:pt>
                <c:pt idx="6">
                  <c:v>25.797194921286756</c:v>
                </c:pt>
                <c:pt idx="7">
                  <c:v>30.044724222686757</c:v>
                </c:pt>
                <c:pt idx="8">
                  <c:v>37.015086962541631</c:v>
                </c:pt>
                <c:pt idx="9">
                  <c:v>40.440906976836359</c:v>
                </c:pt>
                <c:pt idx="10">
                  <c:v>43.391895417405344</c:v>
                </c:pt>
                <c:pt idx="11">
                  <c:v>44.198745509650699</c:v>
                </c:pt>
                <c:pt idx="12">
                  <c:v>43.559901617025425</c:v>
                </c:pt>
                <c:pt idx="13">
                  <c:v>43.292338454255038</c:v>
                </c:pt>
                <c:pt idx="14">
                  <c:v>42.150413313835585</c:v>
                </c:pt>
                <c:pt idx="15">
                  <c:v>41.275320074693461</c:v>
                </c:pt>
                <c:pt idx="16">
                  <c:v>41.181169691954729</c:v>
                </c:pt>
                <c:pt idx="17">
                  <c:v>39.94543756775866</c:v>
                </c:pt>
                <c:pt idx="18">
                  <c:v>36.38044798240049</c:v>
                </c:pt>
                <c:pt idx="19">
                  <c:v>35.033169636558988</c:v>
                </c:pt>
                <c:pt idx="20">
                  <c:v>32.946970657839763</c:v>
                </c:pt>
                <c:pt idx="21">
                  <c:v>30.365233165717381</c:v>
                </c:pt>
                <c:pt idx="22">
                  <c:v>25.205756246773603</c:v>
                </c:pt>
                <c:pt idx="23">
                  <c:v>23.271264790390134</c:v>
                </c:pt>
                <c:pt idx="24">
                  <c:v>22.617213071882446</c:v>
                </c:pt>
                <c:pt idx="25">
                  <c:v>21.352934807618823</c:v>
                </c:pt>
                <c:pt idx="26">
                  <c:v>20.794088484239019</c:v>
                </c:pt>
                <c:pt idx="27">
                  <c:v>20.571422646436375</c:v>
                </c:pt>
                <c:pt idx="28">
                  <c:v>20.767281385199109</c:v>
                </c:pt>
                <c:pt idx="29">
                  <c:v>21.976389395598986</c:v>
                </c:pt>
                <c:pt idx="30">
                  <c:v>28.044767376985138</c:v>
                </c:pt>
                <c:pt idx="31">
                  <c:v>32.51909135796685</c:v>
                </c:pt>
                <c:pt idx="32">
                  <c:v>43.31129613329388</c:v>
                </c:pt>
                <c:pt idx="33">
                  <c:v>46.474295795356106</c:v>
                </c:pt>
                <c:pt idx="34">
                  <c:v>48.866145209541941</c:v>
                </c:pt>
                <c:pt idx="35">
                  <c:v>49.541019859189142</c:v>
                </c:pt>
                <c:pt idx="36">
                  <c:v>48.758995874478494</c:v>
                </c:pt>
                <c:pt idx="37">
                  <c:v>48.426142013386475</c:v>
                </c:pt>
                <c:pt idx="38">
                  <c:v>46.925135675015895</c:v>
                </c:pt>
                <c:pt idx="39">
                  <c:v>46.329653597374275</c:v>
                </c:pt>
                <c:pt idx="40">
                  <c:v>46.608074301387525</c:v>
                </c:pt>
                <c:pt idx="41">
                  <c:v>44.710951060147586</c:v>
                </c:pt>
                <c:pt idx="42">
                  <c:v>39.61251964750938</c:v>
                </c:pt>
                <c:pt idx="43">
                  <c:v>38.444562568033561</c:v>
                </c:pt>
                <c:pt idx="44">
                  <c:v>36.410968251025672</c:v>
                </c:pt>
                <c:pt idx="45">
                  <c:v>33.496612572589228</c:v>
                </c:pt>
                <c:pt idx="46">
                  <c:v>27.78298595884003</c:v>
                </c:pt>
                <c:pt idx="47">
                  <c:v>25.678175996153211</c:v>
                </c:pt>
                <c:pt idx="48">
                  <c:v>19.880485354625147</c:v>
                </c:pt>
                <c:pt idx="49">
                  <c:v>18.853196609948849</c:v>
                </c:pt>
                <c:pt idx="50">
                  <c:v>18.348979216049592</c:v>
                </c:pt>
                <c:pt idx="51">
                  <c:v>18.194626902139923</c:v>
                </c:pt>
                <c:pt idx="52">
                  <c:v>18.571563885374324</c:v>
                </c:pt>
                <c:pt idx="53">
                  <c:v>21.441247992409835</c:v>
                </c:pt>
                <c:pt idx="54">
                  <c:v>25.827410400765551</c:v>
                </c:pt>
                <c:pt idx="55">
                  <c:v>33.745743031274323</c:v>
                </c:pt>
                <c:pt idx="56">
                  <c:v>40.273500599865585</c:v>
                </c:pt>
                <c:pt idx="57">
                  <c:v>43.259140371324037</c:v>
                </c:pt>
                <c:pt idx="58">
                  <c:v>44.973461665625194</c:v>
                </c:pt>
                <c:pt idx="59">
                  <c:v>45.123866925981886</c:v>
                </c:pt>
                <c:pt idx="60">
                  <c:v>45.067499938156558</c:v>
                </c:pt>
                <c:pt idx="61">
                  <c:v>44.607909260484526</c:v>
                </c:pt>
                <c:pt idx="62">
                  <c:v>43.768500572565102</c:v>
                </c:pt>
                <c:pt idx="63">
                  <c:v>43.349752415251295</c:v>
                </c:pt>
                <c:pt idx="64">
                  <c:v>41.818029813532867</c:v>
                </c:pt>
                <c:pt idx="65">
                  <c:v>39.38320796171881</c:v>
                </c:pt>
                <c:pt idx="66">
                  <c:v>35.577772551669717</c:v>
                </c:pt>
                <c:pt idx="67">
                  <c:v>33.027215734638332</c:v>
                </c:pt>
                <c:pt idx="68">
                  <c:v>31.248228656294749</c:v>
                </c:pt>
                <c:pt idx="69">
                  <c:v>27.822209255799784</c:v>
                </c:pt>
                <c:pt idx="70">
                  <c:v>24.304791463611089</c:v>
                </c:pt>
                <c:pt idx="71">
                  <c:v>22.454307320171932</c:v>
                </c:pt>
                <c:pt idx="72">
                  <c:v>19.320344039980736</c:v>
                </c:pt>
                <c:pt idx="73">
                  <c:v>18.68827533656652</c:v>
                </c:pt>
                <c:pt idx="74">
                  <c:v>18.366876412228724</c:v>
                </c:pt>
                <c:pt idx="75">
                  <c:v>18.449469711972341</c:v>
                </c:pt>
                <c:pt idx="76">
                  <c:v>19.416047375942078</c:v>
                </c:pt>
                <c:pt idx="77">
                  <c:v>24.315878882281492</c:v>
                </c:pt>
                <c:pt idx="78">
                  <c:v>28.349419580895638</c:v>
                </c:pt>
                <c:pt idx="79">
                  <c:v>38.446457671197535</c:v>
                </c:pt>
                <c:pt idx="80">
                  <c:v>42.961181395439297</c:v>
                </c:pt>
                <c:pt idx="81">
                  <c:v>46.05510684002153</c:v>
                </c:pt>
                <c:pt idx="82">
                  <c:v>47.021801141084744</c:v>
                </c:pt>
                <c:pt idx="83">
                  <c:v>46.281433401279465</c:v>
                </c:pt>
                <c:pt idx="84">
                  <c:v>46.53866707579099</c:v>
                </c:pt>
                <c:pt idx="85">
                  <c:v>45.732274388308184</c:v>
                </c:pt>
                <c:pt idx="86">
                  <c:v>45.789445828489079</c:v>
                </c:pt>
                <c:pt idx="87">
                  <c:v>46.932056246979265</c:v>
                </c:pt>
                <c:pt idx="88">
                  <c:v>45.819417948566027</c:v>
                </c:pt>
                <c:pt idx="89">
                  <c:v>40.955239002546158</c:v>
                </c:pt>
                <c:pt idx="90">
                  <c:v>37.323901252605118</c:v>
                </c:pt>
                <c:pt idx="91">
                  <c:v>33.361050352668293</c:v>
                </c:pt>
                <c:pt idx="92">
                  <c:v>30.425992870838641</c:v>
                </c:pt>
                <c:pt idx="93">
                  <c:v>25.239597219595783</c:v>
                </c:pt>
                <c:pt idx="94">
                  <c:v>22.325360560976065</c:v>
                </c:pt>
                <c:pt idx="95">
                  <c:v>20.52990028798844</c:v>
                </c:pt>
                <c:pt idx="96">
                  <c:v>18.349317142331977</c:v>
                </c:pt>
                <c:pt idx="97">
                  <c:v>17.609243642796482</c:v>
                </c:pt>
                <c:pt idx="98">
                  <c:v>17.173160983295652</c:v>
                </c:pt>
                <c:pt idx="99">
                  <c:v>17.10888735956901</c:v>
                </c:pt>
                <c:pt idx="100">
                  <c:v>17.96863916312056</c:v>
                </c:pt>
                <c:pt idx="101">
                  <c:v>22.508880184534263</c:v>
                </c:pt>
                <c:pt idx="102">
                  <c:v>27.484180197608588</c:v>
                </c:pt>
                <c:pt idx="103">
                  <c:v>37.211221849759355</c:v>
                </c:pt>
                <c:pt idx="104">
                  <c:v>41.44912909905144</c:v>
                </c:pt>
                <c:pt idx="105">
                  <c:v>44.121173454243532</c:v>
                </c:pt>
                <c:pt idx="106">
                  <c:v>45.490837177314503</c:v>
                </c:pt>
                <c:pt idx="107">
                  <c:v>45.259037965767128</c:v>
                </c:pt>
                <c:pt idx="108">
                  <c:v>45.914388475225429</c:v>
                </c:pt>
                <c:pt idx="109">
                  <c:v>45.66521228756185</c:v>
                </c:pt>
                <c:pt idx="110">
                  <c:v>46.558048279151564</c:v>
                </c:pt>
                <c:pt idx="111">
                  <c:v>48.048287606200056</c:v>
                </c:pt>
                <c:pt idx="112">
                  <c:v>46.964123193573208</c:v>
                </c:pt>
                <c:pt idx="113">
                  <c:v>42.325149958434793</c:v>
                </c:pt>
                <c:pt idx="114">
                  <c:v>38.610716275095157</c:v>
                </c:pt>
                <c:pt idx="115">
                  <c:v>34.361113959222955</c:v>
                </c:pt>
                <c:pt idx="116">
                  <c:v>30.145635092011879</c:v>
                </c:pt>
                <c:pt idx="117">
                  <c:v>24.556739187671418</c:v>
                </c:pt>
                <c:pt idx="118">
                  <c:v>21.556350962044171</c:v>
                </c:pt>
                <c:pt idx="119">
                  <c:v>19.654372257414572</c:v>
                </c:pt>
                <c:pt idx="120">
                  <c:v>18.856813383719643</c:v>
                </c:pt>
                <c:pt idx="121">
                  <c:v>17.941641173143342</c:v>
                </c:pt>
                <c:pt idx="122">
                  <c:v>17.397590110427945</c:v>
                </c:pt>
                <c:pt idx="123">
                  <c:v>17.308418546322425</c:v>
                </c:pt>
                <c:pt idx="124">
                  <c:v>18.152339302151752</c:v>
                </c:pt>
                <c:pt idx="125">
                  <c:v>22.948632733399812</c:v>
                </c:pt>
                <c:pt idx="126">
                  <c:v>29.562955242038946</c:v>
                </c:pt>
                <c:pt idx="127">
                  <c:v>40.457899673126938</c:v>
                </c:pt>
                <c:pt idx="128">
                  <c:v>44.913644280334672</c:v>
                </c:pt>
                <c:pt idx="129">
                  <c:v>47.883751678704748</c:v>
                </c:pt>
                <c:pt idx="130">
                  <c:v>49.611073679115691</c:v>
                </c:pt>
                <c:pt idx="131">
                  <c:v>49.942852970803983</c:v>
                </c:pt>
                <c:pt idx="132">
                  <c:v>51.517073711451197</c:v>
                </c:pt>
                <c:pt idx="133">
                  <c:v>52.173243997869299</c:v>
                </c:pt>
                <c:pt idx="134">
                  <c:v>53.810506292015724</c:v>
                </c:pt>
                <c:pt idx="135">
                  <c:v>55.494484183848009</c:v>
                </c:pt>
                <c:pt idx="136">
                  <c:v>53.919374950251012</c:v>
                </c:pt>
                <c:pt idx="137">
                  <c:v>48.840390273318576</c:v>
                </c:pt>
                <c:pt idx="138">
                  <c:v>44.461317481646965</c:v>
                </c:pt>
                <c:pt idx="139">
                  <c:v>39.102104187078318</c:v>
                </c:pt>
                <c:pt idx="140">
                  <c:v>33.519993259417554</c:v>
                </c:pt>
                <c:pt idx="141">
                  <c:v>26.97143665732143</c:v>
                </c:pt>
                <c:pt idx="142">
                  <c:v>23.079999497859475</c:v>
                </c:pt>
                <c:pt idx="143">
                  <c:v>20.537941900147089</c:v>
                </c:pt>
                <c:pt idx="144">
                  <c:v>18.919832297207858</c:v>
                </c:pt>
                <c:pt idx="145">
                  <c:v>17.765420780310055</c:v>
                </c:pt>
                <c:pt idx="146">
                  <c:v>17.052905790170126</c:v>
                </c:pt>
                <c:pt idx="147">
                  <c:v>16.859158861239479</c:v>
                </c:pt>
                <c:pt idx="148">
                  <c:v>17.616289210078737</c:v>
                </c:pt>
                <c:pt idx="149">
                  <c:v>22.314065820426446</c:v>
                </c:pt>
                <c:pt idx="150">
                  <c:v>28.309382020038118</c:v>
                </c:pt>
                <c:pt idx="151">
                  <c:v>38.377150000170538</c:v>
                </c:pt>
                <c:pt idx="152">
                  <c:v>43.431164983980459</c:v>
                </c:pt>
                <c:pt idx="153">
                  <c:v>47.509723710302126</c:v>
                </c:pt>
                <c:pt idx="154">
                  <c:v>49.980952837186173</c:v>
                </c:pt>
                <c:pt idx="155">
                  <c:v>50.993292158524348</c:v>
                </c:pt>
                <c:pt idx="156">
                  <c:v>53.029696066172342</c:v>
                </c:pt>
                <c:pt idx="157">
                  <c:v>53.937550828128046</c:v>
                </c:pt>
                <c:pt idx="158">
                  <c:v>55.907311878685903</c:v>
                </c:pt>
                <c:pt idx="159">
                  <c:v>57.730293932413382</c:v>
                </c:pt>
                <c:pt idx="160">
                  <c:v>56.699571084217368</c:v>
                </c:pt>
                <c:pt idx="161">
                  <c:v>50.944288975073981</c:v>
                </c:pt>
                <c:pt idx="162">
                  <c:v>45.450926992929091</c:v>
                </c:pt>
                <c:pt idx="163">
                  <c:v>39.33023255715883</c:v>
                </c:pt>
                <c:pt idx="164">
                  <c:v>34.457275559031416</c:v>
                </c:pt>
                <c:pt idx="165">
                  <c:v>27.886230707229963</c:v>
                </c:pt>
                <c:pt idx="166">
                  <c:v>23.80165967671844</c:v>
                </c:pt>
                <c:pt idx="167">
                  <c:v>20.917132714643863</c:v>
                </c:pt>
                <c:pt idx="168">
                  <c:v>19.053494487533001</c:v>
                </c:pt>
                <c:pt idx="169">
                  <c:v>17.854639930724492</c:v>
                </c:pt>
                <c:pt idx="170">
                  <c:v>17.121561951585981</c:v>
                </c:pt>
                <c:pt idx="171">
                  <c:v>16.852541324981978</c:v>
                </c:pt>
                <c:pt idx="172">
                  <c:v>17.589460830654328</c:v>
                </c:pt>
                <c:pt idx="173">
                  <c:v>22.4180328010723</c:v>
                </c:pt>
                <c:pt idx="174">
                  <c:v>27.137363690908941</c:v>
                </c:pt>
                <c:pt idx="175">
                  <c:v>38.469806057236411</c:v>
                </c:pt>
                <c:pt idx="176">
                  <c:v>43.815690492687025</c:v>
                </c:pt>
                <c:pt idx="177">
                  <c:v>47.960667265859556</c:v>
                </c:pt>
                <c:pt idx="178">
                  <c:v>50.886782860834103</c:v>
                </c:pt>
                <c:pt idx="179">
                  <c:v>52.122577025779123</c:v>
                </c:pt>
                <c:pt idx="180">
                  <c:v>54.693066430957316</c:v>
                </c:pt>
                <c:pt idx="181">
                  <c:v>56.13643886208412</c:v>
                </c:pt>
                <c:pt idx="182">
                  <c:v>58.119505391762054</c:v>
                </c:pt>
                <c:pt idx="183">
                  <c:v>59.550107208010722</c:v>
                </c:pt>
                <c:pt idx="184">
                  <c:v>57.734464276307122</c:v>
                </c:pt>
                <c:pt idx="185">
                  <c:v>51.391054329585813</c:v>
                </c:pt>
                <c:pt idx="186">
                  <c:v>45.484575732124057</c:v>
                </c:pt>
                <c:pt idx="187">
                  <c:v>39.281830924625524</c:v>
                </c:pt>
                <c:pt idx="188">
                  <c:v>34.799436788489345</c:v>
                </c:pt>
                <c:pt idx="189">
                  <c:v>27.634415763103469</c:v>
                </c:pt>
                <c:pt idx="190">
                  <c:v>23.725492616645337</c:v>
                </c:pt>
                <c:pt idx="191">
                  <c:v>21.017005078374993</c:v>
                </c:pt>
                <c:pt idx="192">
                  <c:v>19.332229620868905</c:v>
                </c:pt>
                <c:pt idx="193">
                  <c:v>18.217667372068288</c:v>
                </c:pt>
                <c:pt idx="194">
                  <c:v>17.55425620878983</c:v>
                </c:pt>
                <c:pt idx="195">
                  <c:v>17.372131868160348</c:v>
                </c:pt>
                <c:pt idx="196">
                  <c:v>18.208739475020682</c:v>
                </c:pt>
                <c:pt idx="197">
                  <c:v>23.422092637739944</c:v>
                </c:pt>
                <c:pt idx="198">
                  <c:v>27.610263624849381</c:v>
                </c:pt>
                <c:pt idx="199">
                  <c:v>37.424259268063999</c:v>
                </c:pt>
                <c:pt idx="200">
                  <c:v>42.93412443806023</c:v>
                </c:pt>
                <c:pt idx="201">
                  <c:v>47.595689228024526</c:v>
                </c:pt>
                <c:pt idx="202">
                  <c:v>51.332727054050785</c:v>
                </c:pt>
                <c:pt idx="203">
                  <c:v>53.59958923996588</c:v>
                </c:pt>
                <c:pt idx="204">
                  <c:v>56.302276853349099</c:v>
                </c:pt>
                <c:pt idx="205">
                  <c:v>57.48212356925788</c:v>
                </c:pt>
                <c:pt idx="206">
                  <c:v>58.470682214439968</c:v>
                </c:pt>
                <c:pt idx="207">
                  <c:v>59.573897842057796</c:v>
                </c:pt>
                <c:pt idx="208">
                  <c:v>57.072502031933809</c:v>
                </c:pt>
                <c:pt idx="209">
                  <c:v>50.166171139724447</c:v>
                </c:pt>
                <c:pt idx="210">
                  <c:v>44.690898458912194</c:v>
                </c:pt>
                <c:pt idx="211">
                  <c:v>39.420189628328252</c:v>
                </c:pt>
                <c:pt idx="212">
                  <c:v>35.094186587512631</c:v>
                </c:pt>
                <c:pt idx="213">
                  <c:v>28.106764131127246</c:v>
                </c:pt>
                <c:pt idx="214">
                  <c:v>24.056074445293223</c:v>
                </c:pt>
                <c:pt idx="215">
                  <c:v>21.198440644685455</c:v>
                </c:pt>
                <c:pt idx="216">
                  <c:v>18.276895913767749</c:v>
                </c:pt>
                <c:pt idx="217">
                  <c:v>17.435988926121723</c:v>
                </c:pt>
                <c:pt idx="218">
                  <c:v>16.952969983686778</c:v>
                </c:pt>
                <c:pt idx="219">
                  <c:v>16.879381260296267</c:v>
                </c:pt>
                <c:pt idx="220">
                  <c:v>17.719722441449026</c:v>
                </c:pt>
                <c:pt idx="221">
                  <c:v>22.465965216558427</c:v>
                </c:pt>
                <c:pt idx="222">
                  <c:v>26.549169763143745</c:v>
                </c:pt>
                <c:pt idx="223">
                  <c:v>33.941240459966224</c:v>
                </c:pt>
                <c:pt idx="224">
                  <c:v>38.395420439785006</c:v>
                </c:pt>
                <c:pt idx="225">
                  <c:v>42.653597984603131</c:v>
                </c:pt>
                <c:pt idx="226">
                  <c:v>45.600505452268528</c:v>
                </c:pt>
                <c:pt idx="227">
                  <c:v>46.735940259349064</c:v>
                </c:pt>
                <c:pt idx="228">
                  <c:v>48.37567201396886</c:v>
                </c:pt>
                <c:pt idx="229">
                  <c:v>48.787775492911194</c:v>
                </c:pt>
                <c:pt idx="230">
                  <c:v>49.270327763865488</c:v>
                </c:pt>
                <c:pt idx="231">
                  <c:v>49.825146046041482</c:v>
                </c:pt>
                <c:pt idx="232">
                  <c:v>47.422980081976284</c:v>
                </c:pt>
                <c:pt idx="233">
                  <c:v>42.48429088405917</c:v>
                </c:pt>
                <c:pt idx="234">
                  <c:v>37.723805256649378</c:v>
                </c:pt>
                <c:pt idx="235">
                  <c:v>34.583896780132555</c:v>
                </c:pt>
                <c:pt idx="236">
                  <c:v>31.222096188440709</c:v>
                </c:pt>
                <c:pt idx="237">
                  <c:v>25.34557285662294</c:v>
                </c:pt>
                <c:pt idx="238">
                  <c:v>22.005455350938828</c:v>
                </c:pt>
                <c:pt idx="239">
                  <c:v>19.788416059110045</c:v>
                </c:pt>
                <c:pt idx="240">
                  <c:v>19.931250216565918</c:v>
                </c:pt>
                <c:pt idx="241">
                  <c:v>18.69020372071104</c:v>
                </c:pt>
                <c:pt idx="242">
                  <c:v>18.032544259633589</c:v>
                </c:pt>
                <c:pt idx="243">
                  <c:v>17.743470040611847</c:v>
                </c:pt>
                <c:pt idx="244">
                  <c:v>17.932032636022356</c:v>
                </c:pt>
                <c:pt idx="245">
                  <c:v>19.438639435362521</c:v>
                </c:pt>
                <c:pt idx="246">
                  <c:v>24.403796828619409</c:v>
                </c:pt>
                <c:pt idx="247">
                  <c:v>29.086616539525302</c:v>
                </c:pt>
                <c:pt idx="248">
                  <c:v>36.85704374375937</c:v>
                </c:pt>
                <c:pt idx="249">
                  <c:v>41.361347349914901</c:v>
                </c:pt>
                <c:pt idx="250">
                  <c:v>44.222881414237534</c:v>
                </c:pt>
                <c:pt idx="251">
                  <c:v>45.375665958157036</c:v>
                </c:pt>
                <c:pt idx="252">
                  <c:v>45.269822755759378</c:v>
                </c:pt>
                <c:pt idx="253">
                  <c:v>45.097169744359114</c:v>
                </c:pt>
                <c:pt idx="254">
                  <c:v>44.169376116026612</c:v>
                </c:pt>
                <c:pt idx="255">
                  <c:v>43.900753623008654</c:v>
                </c:pt>
                <c:pt idx="256">
                  <c:v>44.018937831431217</c:v>
                </c:pt>
                <c:pt idx="257">
                  <c:v>42.580730678520233</c:v>
                </c:pt>
                <c:pt idx="258">
                  <c:v>36.704113717873078</c:v>
                </c:pt>
                <c:pt idx="259">
                  <c:v>34.871553896288695</c:v>
                </c:pt>
                <c:pt idx="260">
                  <c:v>32.747292290099629</c:v>
                </c:pt>
                <c:pt idx="261">
                  <c:v>29.795493484599653</c:v>
                </c:pt>
                <c:pt idx="262">
                  <c:v>24.767209666295134</c:v>
                </c:pt>
                <c:pt idx="263">
                  <c:v>22.78914606799151</c:v>
                </c:pt>
                <c:pt idx="264">
                  <c:v>20.203280401404012</c:v>
                </c:pt>
                <c:pt idx="265">
                  <c:v>19.031751372748708</c:v>
                </c:pt>
                <c:pt idx="266">
                  <c:v>18.480928631699452</c:v>
                </c:pt>
                <c:pt idx="267">
                  <c:v>18.291047087641179</c:v>
                </c:pt>
                <c:pt idx="268">
                  <c:v>18.452657368347413</c:v>
                </c:pt>
                <c:pt idx="269">
                  <c:v>19.529895665356062</c:v>
                </c:pt>
                <c:pt idx="270">
                  <c:v>25.297887165024957</c:v>
                </c:pt>
                <c:pt idx="271">
                  <c:v>29.130408854759757</c:v>
                </c:pt>
                <c:pt idx="272">
                  <c:v>35.167639301768006</c:v>
                </c:pt>
                <c:pt idx="273">
                  <c:v>37.78987090598973</c:v>
                </c:pt>
                <c:pt idx="274">
                  <c:v>40.182332832537313</c:v>
                </c:pt>
                <c:pt idx="275">
                  <c:v>41.315047329820999</c:v>
                </c:pt>
                <c:pt idx="276">
                  <c:v>40.640589534001101</c:v>
                </c:pt>
                <c:pt idx="277">
                  <c:v>40.274410250780832</c:v>
                </c:pt>
                <c:pt idx="278">
                  <c:v>38.80695684464375</c:v>
                </c:pt>
                <c:pt idx="279">
                  <c:v>38.632654146238686</c:v>
                </c:pt>
                <c:pt idx="280">
                  <c:v>39.520387290470602</c:v>
                </c:pt>
                <c:pt idx="281">
                  <c:v>39.252955646950412</c:v>
                </c:pt>
                <c:pt idx="282">
                  <c:v>35.937703891932983</c:v>
                </c:pt>
                <c:pt idx="283">
                  <c:v>34.070042260065222</c:v>
                </c:pt>
                <c:pt idx="284">
                  <c:v>32.269564744170381</c:v>
                </c:pt>
                <c:pt idx="285">
                  <c:v>29.765657552498389</c:v>
                </c:pt>
                <c:pt idx="286">
                  <c:v>24.738092878702918</c:v>
                </c:pt>
                <c:pt idx="287">
                  <c:v>22.952277201737338</c:v>
                </c:pt>
              </c:numCache>
            </c:numRef>
          </c:val>
          <c:smooth val="0"/>
          <c:extLst>
            <c:ext xmlns:c16="http://schemas.microsoft.com/office/drawing/2014/chart" uri="{C3380CC4-5D6E-409C-BE32-E72D297353CC}">
              <c16:uniqueId val="{00000001-81DE-421B-97C3-4056544F1B37}"/>
            </c:ext>
          </c:extLst>
        </c:ser>
        <c:dLbls>
          <c:showLegendKey val="0"/>
          <c:showVal val="0"/>
          <c:showCatName val="0"/>
          <c:showSerName val="0"/>
          <c:showPercent val="0"/>
          <c:showBubbleSize val="0"/>
        </c:dLbls>
        <c:smooth val="0"/>
        <c:axId val="296197728"/>
        <c:axId val="151406624"/>
      </c:lineChart>
      <c:catAx>
        <c:axId val="296197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406624"/>
        <c:crosses val="autoZero"/>
        <c:auto val="1"/>
        <c:lblAlgn val="ctr"/>
        <c:lblOffset val="100"/>
        <c:tickLblSkip val="24"/>
        <c:tickMarkSkip val="24"/>
        <c:noMultiLvlLbl val="0"/>
      </c:catAx>
      <c:valAx>
        <c:axId val="15140662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GW</a:t>
                </a:r>
              </a:p>
            </c:rich>
          </c:tx>
          <c:layout>
            <c:manualLayout>
              <c:xMode val="edge"/>
              <c:yMode val="edge"/>
              <c:x val="2.0468732176041126E-2"/>
              <c:y val="1.5549688484889065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6197728"/>
        <c:crosses val="autoZero"/>
        <c:crossBetween val="between"/>
      </c:valAx>
      <c:spPr>
        <a:noFill/>
        <a:ln>
          <a:noFill/>
        </a:ln>
        <a:effectLst/>
      </c:spPr>
    </c:plotArea>
    <c:legend>
      <c:legendPos val="b"/>
      <c:layout>
        <c:manualLayout>
          <c:xMode val="edge"/>
          <c:yMode val="edge"/>
          <c:x val="0.21223603976055702"/>
          <c:y val="0.80403002267011225"/>
          <c:w val="0.66161013171799277"/>
          <c:h val="0.1611224312282305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97531E-13FC-42BF-A0E8-81BDCC50F913}" type="doc">
      <dgm:prSet loTypeId="urn:microsoft.com/office/officeart/2005/8/layout/chevron1" loCatId="process" qsTypeId="urn:microsoft.com/office/officeart/2005/8/quickstyle/simple1" qsCatId="simple" csTypeId="urn:microsoft.com/office/officeart/2005/8/colors/accent1_2" csCatId="accent1" phldr="1"/>
      <dgm:spPr/>
    </dgm:pt>
    <dgm:pt modelId="{0F80140D-10F3-4854-BA76-4040211D6FBC}">
      <dgm:prSet phldrT="[Text]"/>
      <dgm:spPr/>
      <dgm:t>
        <a:bodyPr/>
        <a:lstStyle/>
        <a:p>
          <a:r>
            <a:rPr lang="en-US" dirty="0"/>
            <a:t>Capture</a:t>
          </a:r>
        </a:p>
      </dgm:t>
    </dgm:pt>
    <dgm:pt modelId="{D97DEFB9-53FA-4D24-84B9-FDF560089D53}" type="parTrans" cxnId="{29FA9A31-A1CF-4E88-9F61-83033CDF5FBE}">
      <dgm:prSet/>
      <dgm:spPr/>
      <dgm:t>
        <a:bodyPr/>
        <a:lstStyle/>
        <a:p>
          <a:endParaRPr lang="en-US"/>
        </a:p>
      </dgm:t>
    </dgm:pt>
    <dgm:pt modelId="{05D3822F-FD3D-410D-9F13-7890CCDEEE64}" type="sibTrans" cxnId="{29FA9A31-A1CF-4E88-9F61-83033CDF5FBE}">
      <dgm:prSet/>
      <dgm:spPr/>
      <dgm:t>
        <a:bodyPr/>
        <a:lstStyle/>
        <a:p>
          <a:endParaRPr lang="en-US"/>
        </a:p>
      </dgm:t>
    </dgm:pt>
    <dgm:pt modelId="{2D85D741-9935-4166-9812-BC38223D6763}">
      <dgm:prSet phldrT="[Text]"/>
      <dgm:spPr/>
      <dgm:t>
        <a:bodyPr/>
        <a:lstStyle/>
        <a:p>
          <a:r>
            <a:rPr lang="en-US" dirty="0"/>
            <a:t>Transportation</a:t>
          </a:r>
        </a:p>
      </dgm:t>
    </dgm:pt>
    <dgm:pt modelId="{0643F51D-E484-4E2B-A276-73741E797F00}" type="parTrans" cxnId="{98DB2CF0-D469-412F-8B7A-781600533EBA}">
      <dgm:prSet/>
      <dgm:spPr/>
      <dgm:t>
        <a:bodyPr/>
        <a:lstStyle/>
        <a:p>
          <a:endParaRPr lang="en-US"/>
        </a:p>
      </dgm:t>
    </dgm:pt>
    <dgm:pt modelId="{7F20B015-4ED3-4B1B-AE39-6732A13A8C5F}" type="sibTrans" cxnId="{98DB2CF0-D469-412F-8B7A-781600533EBA}">
      <dgm:prSet/>
      <dgm:spPr/>
      <dgm:t>
        <a:bodyPr/>
        <a:lstStyle/>
        <a:p>
          <a:endParaRPr lang="en-US"/>
        </a:p>
      </dgm:t>
    </dgm:pt>
    <dgm:pt modelId="{2C407619-6811-4F36-9146-9F6112D99674}">
      <dgm:prSet phldrT="[Text]"/>
      <dgm:spPr/>
      <dgm:t>
        <a:bodyPr/>
        <a:lstStyle/>
        <a:p>
          <a:r>
            <a:rPr lang="en-US" dirty="0"/>
            <a:t>Storage</a:t>
          </a:r>
        </a:p>
      </dgm:t>
    </dgm:pt>
    <dgm:pt modelId="{285EC434-479E-4C1C-8B31-3157866284E7}" type="parTrans" cxnId="{F9EC8977-ACC7-41F3-9C4B-229C2F47CFC1}">
      <dgm:prSet/>
      <dgm:spPr/>
      <dgm:t>
        <a:bodyPr/>
        <a:lstStyle/>
        <a:p>
          <a:endParaRPr lang="en-US"/>
        </a:p>
      </dgm:t>
    </dgm:pt>
    <dgm:pt modelId="{2C3377A3-3E1E-4274-9B59-893717E86224}" type="sibTrans" cxnId="{F9EC8977-ACC7-41F3-9C4B-229C2F47CFC1}">
      <dgm:prSet/>
      <dgm:spPr/>
      <dgm:t>
        <a:bodyPr/>
        <a:lstStyle/>
        <a:p>
          <a:endParaRPr lang="en-US"/>
        </a:p>
      </dgm:t>
    </dgm:pt>
    <dgm:pt modelId="{607A1F39-9033-4205-AA81-54BA7382E3AB}" type="pres">
      <dgm:prSet presAssocID="{BA97531E-13FC-42BF-A0E8-81BDCC50F913}" presName="Name0" presStyleCnt="0">
        <dgm:presLayoutVars>
          <dgm:dir/>
          <dgm:animLvl val="lvl"/>
          <dgm:resizeHandles val="exact"/>
        </dgm:presLayoutVars>
      </dgm:prSet>
      <dgm:spPr/>
    </dgm:pt>
    <dgm:pt modelId="{81ED195F-1FC7-4F7A-8174-6C4DDB4945E9}" type="pres">
      <dgm:prSet presAssocID="{0F80140D-10F3-4854-BA76-4040211D6FBC}" presName="parTxOnly" presStyleLbl="node1" presStyleIdx="0" presStyleCnt="3">
        <dgm:presLayoutVars>
          <dgm:chMax val="0"/>
          <dgm:chPref val="0"/>
          <dgm:bulletEnabled val="1"/>
        </dgm:presLayoutVars>
      </dgm:prSet>
      <dgm:spPr/>
    </dgm:pt>
    <dgm:pt modelId="{ADF67C24-700B-4904-A1D4-37A137DB5210}" type="pres">
      <dgm:prSet presAssocID="{05D3822F-FD3D-410D-9F13-7890CCDEEE64}" presName="parTxOnlySpace" presStyleCnt="0"/>
      <dgm:spPr/>
    </dgm:pt>
    <dgm:pt modelId="{A23BB76A-CAEE-44A1-B669-5823D22587E7}" type="pres">
      <dgm:prSet presAssocID="{2D85D741-9935-4166-9812-BC38223D6763}" presName="parTxOnly" presStyleLbl="node1" presStyleIdx="1" presStyleCnt="3" custLinFactNeighborY="2771">
        <dgm:presLayoutVars>
          <dgm:chMax val="0"/>
          <dgm:chPref val="0"/>
          <dgm:bulletEnabled val="1"/>
        </dgm:presLayoutVars>
      </dgm:prSet>
      <dgm:spPr/>
    </dgm:pt>
    <dgm:pt modelId="{E01F6DC6-032F-491E-A350-E289E0EB1B1A}" type="pres">
      <dgm:prSet presAssocID="{7F20B015-4ED3-4B1B-AE39-6732A13A8C5F}" presName="parTxOnlySpace" presStyleCnt="0"/>
      <dgm:spPr/>
    </dgm:pt>
    <dgm:pt modelId="{C28D5B0B-CC51-4FAF-92D7-54298690D74D}" type="pres">
      <dgm:prSet presAssocID="{2C407619-6811-4F36-9146-9F6112D99674}" presName="parTxOnly" presStyleLbl="node1" presStyleIdx="2" presStyleCnt="3" custLinFactNeighborX="821">
        <dgm:presLayoutVars>
          <dgm:chMax val="0"/>
          <dgm:chPref val="0"/>
          <dgm:bulletEnabled val="1"/>
        </dgm:presLayoutVars>
      </dgm:prSet>
      <dgm:spPr/>
    </dgm:pt>
  </dgm:ptLst>
  <dgm:cxnLst>
    <dgm:cxn modelId="{4C345C14-8AC9-4520-929E-E8FC62FEF0D7}" type="presOf" srcId="{2D85D741-9935-4166-9812-BC38223D6763}" destId="{A23BB76A-CAEE-44A1-B669-5823D22587E7}" srcOrd="0" destOrd="0" presId="urn:microsoft.com/office/officeart/2005/8/layout/chevron1"/>
    <dgm:cxn modelId="{545E541B-194A-40E3-AA0E-1205BE7E5E80}" type="presOf" srcId="{0F80140D-10F3-4854-BA76-4040211D6FBC}" destId="{81ED195F-1FC7-4F7A-8174-6C4DDB4945E9}" srcOrd="0" destOrd="0" presId="urn:microsoft.com/office/officeart/2005/8/layout/chevron1"/>
    <dgm:cxn modelId="{73B8D221-F539-4106-8A40-3CFBD2D55807}" type="presOf" srcId="{BA97531E-13FC-42BF-A0E8-81BDCC50F913}" destId="{607A1F39-9033-4205-AA81-54BA7382E3AB}" srcOrd="0" destOrd="0" presId="urn:microsoft.com/office/officeart/2005/8/layout/chevron1"/>
    <dgm:cxn modelId="{29FA9A31-A1CF-4E88-9F61-83033CDF5FBE}" srcId="{BA97531E-13FC-42BF-A0E8-81BDCC50F913}" destId="{0F80140D-10F3-4854-BA76-4040211D6FBC}" srcOrd="0" destOrd="0" parTransId="{D97DEFB9-53FA-4D24-84B9-FDF560089D53}" sibTransId="{05D3822F-FD3D-410D-9F13-7890CCDEEE64}"/>
    <dgm:cxn modelId="{F9EC8977-ACC7-41F3-9C4B-229C2F47CFC1}" srcId="{BA97531E-13FC-42BF-A0E8-81BDCC50F913}" destId="{2C407619-6811-4F36-9146-9F6112D99674}" srcOrd="2" destOrd="0" parTransId="{285EC434-479E-4C1C-8B31-3157866284E7}" sibTransId="{2C3377A3-3E1E-4274-9B59-893717E86224}"/>
    <dgm:cxn modelId="{17D6ABB3-31D0-45E0-8BF6-6C6476ED037B}" type="presOf" srcId="{2C407619-6811-4F36-9146-9F6112D99674}" destId="{C28D5B0B-CC51-4FAF-92D7-54298690D74D}" srcOrd="0" destOrd="0" presId="urn:microsoft.com/office/officeart/2005/8/layout/chevron1"/>
    <dgm:cxn modelId="{98DB2CF0-D469-412F-8B7A-781600533EBA}" srcId="{BA97531E-13FC-42BF-A0E8-81BDCC50F913}" destId="{2D85D741-9935-4166-9812-BC38223D6763}" srcOrd="1" destOrd="0" parTransId="{0643F51D-E484-4E2B-A276-73741E797F00}" sibTransId="{7F20B015-4ED3-4B1B-AE39-6732A13A8C5F}"/>
    <dgm:cxn modelId="{E4537088-9A68-4160-B2D3-CDDF6F918B4F}" type="presParOf" srcId="{607A1F39-9033-4205-AA81-54BA7382E3AB}" destId="{81ED195F-1FC7-4F7A-8174-6C4DDB4945E9}" srcOrd="0" destOrd="0" presId="urn:microsoft.com/office/officeart/2005/8/layout/chevron1"/>
    <dgm:cxn modelId="{5B07B19B-8A0A-4B5D-A7DA-BFD99556D7D9}" type="presParOf" srcId="{607A1F39-9033-4205-AA81-54BA7382E3AB}" destId="{ADF67C24-700B-4904-A1D4-37A137DB5210}" srcOrd="1" destOrd="0" presId="urn:microsoft.com/office/officeart/2005/8/layout/chevron1"/>
    <dgm:cxn modelId="{BB1E862A-C8B8-481E-9828-92A575588D01}" type="presParOf" srcId="{607A1F39-9033-4205-AA81-54BA7382E3AB}" destId="{A23BB76A-CAEE-44A1-B669-5823D22587E7}" srcOrd="2" destOrd="0" presId="urn:microsoft.com/office/officeart/2005/8/layout/chevron1"/>
    <dgm:cxn modelId="{F52F8197-D2AD-461D-B95D-A72F12279968}" type="presParOf" srcId="{607A1F39-9033-4205-AA81-54BA7382E3AB}" destId="{E01F6DC6-032F-491E-A350-E289E0EB1B1A}" srcOrd="3" destOrd="0" presId="urn:microsoft.com/office/officeart/2005/8/layout/chevron1"/>
    <dgm:cxn modelId="{69A2E7D6-E080-4BC5-901E-FC589B4E5E76}" type="presParOf" srcId="{607A1F39-9033-4205-AA81-54BA7382E3AB}" destId="{C28D5B0B-CC51-4FAF-92D7-54298690D74D}"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D195F-1FC7-4F7A-8174-6C4DDB4945E9}">
      <dsp:nvSpPr>
        <dsp:cNvPr id="0" name=""/>
        <dsp:cNvSpPr/>
      </dsp:nvSpPr>
      <dsp:spPr>
        <a:xfrm>
          <a:off x="2631" y="0"/>
          <a:ext cx="3206381" cy="9165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Capture</a:t>
          </a:r>
        </a:p>
      </dsp:txBody>
      <dsp:txXfrm>
        <a:off x="460889" y="0"/>
        <a:ext cx="2289865" cy="916516"/>
      </dsp:txXfrm>
    </dsp:sp>
    <dsp:sp modelId="{A23BB76A-CAEE-44A1-B669-5823D22587E7}">
      <dsp:nvSpPr>
        <dsp:cNvPr id="0" name=""/>
        <dsp:cNvSpPr/>
      </dsp:nvSpPr>
      <dsp:spPr>
        <a:xfrm>
          <a:off x="2888375" y="0"/>
          <a:ext cx="3206381" cy="9165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Transportation</a:t>
          </a:r>
        </a:p>
      </dsp:txBody>
      <dsp:txXfrm>
        <a:off x="3346633" y="0"/>
        <a:ext cx="2289865" cy="916516"/>
      </dsp:txXfrm>
    </dsp:sp>
    <dsp:sp modelId="{C28D5B0B-CC51-4FAF-92D7-54298690D74D}">
      <dsp:nvSpPr>
        <dsp:cNvPr id="0" name=""/>
        <dsp:cNvSpPr/>
      </dsp:nvSpPr>
      <dsp:spPr>
        <a:xfrm>
          <a:off x="5776750" y="0"/>
          <a:ext cx="3206381" cy="9165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Storage</a:t>
          </a:r>
        </a:p>
      </dsp:txBody>
      <dsp:txXfrm>
        <a:off x="6235008" y="0"/>
        <a:ext cx="2289865" cy="91651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3" rIns="93166" bIns="46583" rtlCol="0"/>
          <a:lstStyle>
            <a:lvl1pPr algn="l">
              <a:defRPr sz="1200"/>
            </a:lvl1pPr>
          </a:lstStyle>
          <a:p>
            <a:endParaRPr lang="en-US">
              <a:latin typeface="Arial"/>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66" tIns="46583" rIns="93166" bIns="46583" rtlCol="0"/>
          <a:lstStyle>
            <a:lvl1pPr algn="r">
              <a:defRPr sz="1200"/>
            </a:lvl1pPr>
          </a:lstStyle>
          <a:p>
            <a:fld id="{1ADC0E80-D341-704B-BAD1-29DD47AA0448}" type="datetimeFigureOut">
              <a:rPr lang="en-US" smtClean="0">
                <a:latin typeface="Arial"/>
              </a:rPr>
              <a:pPr/>
              <a:t>4/9/2024</a:t>
            </a:fld>
            <a:endParaRPr lang="en-US">
              <a:latin typeface="Aria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66" tIns="46583" rIns="93166" bIns="46583" rtlCol="0" anchor="b"/>
          <a:lstStyle>
            <a:lvl1pPr algn="l">
              <a:defRPr sz="1200"/>
            </a:lvl1pPr>
          </a:lstStyle>
          <a:p>
            <a:endParaRPr lang="en-US">
              <a:latin typeface="Arial"/>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6" tIns="46583" rIns="93166" bIns="46583" rtlCol="0" anchor="b"/>
          <a:lstStyle>
            <a:lvl1pPr algn="r">
              <a:defRPr sz="1200"/>
            </a:lvl1pPr>
          </a:lstStyle>
          <a:p>
            <a:fld id="{E12AC96E-A1CB-7A4C-A97C-7A44B02567A1}" type="slidenum">
              <a:rPr lang="en-US" smtClean="0">
                <a:latin typeface="Arial"/>
              </a:rPr>
              <a:pPr/>
              <a:t>‹#›</a:t>
            </a:fld>
            <a:endParaRPr lang="en-US">
              <a:latin typeface="Arial"/>
            </a:endParaRPr>
          </a:p>
        </p:txBody>
      </p:sp>
    </p:spTree>
    <p:extLst>
      <p:ext uri="{BB962C8B-B14F-4D97-AF65-F5344CB8AC3E}">
        <p14:creationId xmlns:p14="http://schemas.microsoft.com/office/powerpoint/2010/main" val="11283863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3" rIns="93166" bIns="46583" rtlCol="0"/>
          <a:lstStyle>
            <a:lvl1pPr algn="l">
              <a:defRPr sz="1200">
                <a:latin typeface="Arial"/>
              </a:defRPr>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atin typeface="Arial"/>
              </a:defRPr>
            </a:lvl1pPr>
          </a:lstStyle>
          <a:p>
            <a:fld id="{ABB2B66C-3757-B64F-ADCE-3AD678F6FFEF}" type="datetimeFigureOut">
              <a:rPr lang="en-US" smtClean="0"/>
              <a:pPr/>
              <a:t>4/9/2024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6" tIns="46583" rIns="93166" bIns="46583" rtlCol="0" anchor="b"/>
          <a:lstStyle>
            <a:lvl1pPr algn="l">
              <a:defRPr sz="1200">
                <a:latin typeface="Arial"/>
              </a:defRPr>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6" tIns="46583" rIns="93166" bIns="46583" rtlCol="0" anchor="b"/>
          <a:lstStyle>
            <a:lvl1pPr algn="r">
              <a:defRPr sz="1200">
                <a:latin typeface="Arial"/>
              </a:defRPr>
            </a:lvl1pPr>
          </a:lstStyle>
          <a:p>
            <a:fld id="{09DB871C-8867-7849-9A4F-B49A3F035066}" type="slidenum">
              <a:rPr lang="en-US" smtClean="0"/>
              <a:pPr/>
              <a:t>‹#›</a:t>
            </a:fld>
            <a:endParaRPr lang="en-US"/>
          </a:p>
        </p:txBody>
      </p:sp>
    </p:spTree>
    <p:extLst>
      <p:ext uri="{BB962C8B-B14F-4D97-AF65-F5344CB8AC3E}">
        <p14:creationId xmlns:p14="http://schemas.microsoft.com/office/powerpoint/2010/main" val="36800117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09DB871C-8867-7849-9A4F-B49A3F035066}" type="slidenum">
              <a:rPr lang="en-US" smtClean="0"/>
              <a:pPr/>
              <a:t>0</a:t>
            </a:fld>
            <a:endParaRPr lang="en-US"/>
          </a:p>
        </p:txBody>
      </p:sp>
    </p:spTree>
    <p:extLst>
      <p:ext uri="{BB962C8B-B14F-4D97-AF65-F5344CB8AC3E}">
        <p14:creationId xmlns:p14="http://schemas.microsoft.com/office/powerpoint/2010/main" val="619315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DB871C-8867-7849-9A4F-B49A3F035066}" type="slidenum">
              <a:rPr lang="en-US" smtClean="0"/>
              <a:pPr/>
              <a:t>15</a:t>
            </a:fld>
            <a:endParaRPr lang="en-US" dirty="0"/>
          </a:p>
        </p:txBody>
      </p:sp>
    </p:spTree>
    <p:extLst>
      <p:ext uri="{BB962C8B-B14F-4D97-AF65-F5344CB8AC3E}">
        <p14:creationId xmlns:p14="http://schemas.microsoft.com/office/powerpoint/2010/main" val="1351509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45: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r>
              <a:rPr lang="en-US" b="1">
                <a:solidFill>
                  <a:schemeClr val="dk1"/>
                </a:solidFill>
                <a:latin typeface="Arial" panose="020B0604020202020204" pitchFamily="34" charset="0"/>
                <a:ea typeface="Arial"/>
                <a:cs typeface="Arial" panose="020B0604020202020204" pitchFamily="34" charset="0"/>
                <a:sym typeface="Arial"/>
              </a:rPr>
              <a:t>Question</a:t>
            </a:r>
            <a:r>
              <a:rPr lang="en-US">
                <a:solidFill>
                  <a:schemeClr val="dk1"/>
                </a:solidFill>
                <a:latin typeface="Arial" panose="020B0604020202020204" pitchFamily="34" charset="0"/>
                <a:ea typeface="Arial"/>
                <a:cs typeface="Arial" panose="020B0604020202020204" pitchFamily="34" charset="0"/>
                <a:sym typeface="Arial"/>
              </a:rPr>
              <a:t>: </a:t>
            </a:r>
            <a:r>
              <a:rPr lang="en-US">
                <a:solidFill>
                  <a:schemeClr val="dk1"/>
                </a:solidFill>
                <a:latin typeface="Arial" panose="020B0604020202020204" pitchFamily="34" charset="0"/>
                <a:cs typeface="Arial" panose="020B0604020202020204" pitchFamily="34" charset="0"/>
              </a:rPr>
              <a:t>How do costs and emissions of different building electrification options compare?</a:t>
            </a:r>
          </a:p>
          <a:p>
            <a:pPr>
              <a:spcBef>
                <a:spcPts val="270"/>
              </a:spcBef>
              <a:buClr>
                <a:srgbClr val="000000"/>
              </a:buClr>
              <a:buSzPts val="1800"/>
            </a:pPr>
            <a:r>
              <a:rPr lang="en-US" b="1">
                <a:solidFill>
                  <a:schemeClr val="dk1"/>
                </a:solidFill>
                <a:latin typeface="Arial" panose="020B0604020202020204" pitchFamily="34" charset="0"/>
                <a:ea typeface="Arial"/>
                <a:cs typeface="Arial" panose="020B0604020202020204" pitchFamily="34" charset="0"/>
                <a:sym typeface="Arial"/>
              </a:rPr>
              <a:t>Method</a:t>
            </a:r>
            <a:r>
              <a:rPr lang="en-US">
                <a:solidFill>
                  <a:schemeClr val="dk1"/>
                </a:solidFill>
                <a:latin typeface="Arial" panose="020B0604020202020204" pitchFamily="34" charset="0"/>
                <a:ea typeface="Arial"/>
                <a:cs typeface="Arial" panose="020B0604020202020204" pitchFamily="34" charset="0"/>
                <a:sym typeface="Arial"/>
              </a:rPr>
              <a:t>: </a:t>
            </a:r>
            <a:r>
              <a:rPr lang="en-US">
                <a:solidFill>
                  <a:schemeClr val="dk1"/>
                </a:solidFill>
                <a:latin typeface="Arial" panose="020B0604020202020204" pitchFamily="34" charset="0"/>
                <a:cs typeface="Arial" panose="020B0604020202020204" pitchFamily="34" charset="0"/>
              </a:rPr>
              <a:t>Evaluate ER vs HP under different grid and F-Gas assumptions</a:t>
            </a:r>
          </a:p>
          <a:p>
            <a:pPr>
              <a:spcBef>
                <a:spcPts val="270"/>
              </a:spcBef>
              <a:buClr>
                <a:srgbClr val="000000"/>
              </a:buClr>
              <a:buSzPts val="1800"/>
            </a:pPr>
            <a:r>
              <a:rPr lang="en-US" b="1">
                <a:solidFill>
                  <a:schemeClr val="dk1"/>
                </a:solidFill>
                <a:latin typeface="Arial" panose="020B0604020202020204" pitchFamily="34" charset="0"/>
                <a:ea typeface="Arial"/>
                <a:cs typeface="Arial" panose="020B0604020202020204" pitchFamily="34" charset="0"/>
                <a:sym typeface="Arial"/>
              </a:rPr>
              <a:t>Plot: </a:t>
            </a:r>
            <a:r>
              <a:rPr lang="en-US">
                <a:solidFill>
                  <a:schemeClr val="dk1"/>
                </a:solidFill>
                <a:latin typeface="Arial" panose="020B0604020202020204" pitchFamily="34" charset="0"/>
                <a:ea typeface="Arial"/>
                <a:cs typeface="Arial" panose="020B0604020202020204" pitchFamily="34" charset="0"/>
                <a:sym typeface="Arial"/>
              </a:rPr>
              <a:t>(Left) 2045 Annual Carbon Mitigation; (Right) Additional costs</a:t>
            </a:r>
            <a:endParaRPr lang="en-US">
              <a:solidFill>
                <a:srgbClr val="000000"/>
              </a:solidFill>
              <a:latin typeface="Arial" panose="020B0604020202020204" pitchFamily="34" charset="0"/>
              <a:ea typeface="Arial"/>
              <a:cs typeface="Arial" panose="020B0604020202020204" pitchFamily="34" charset="0"/>
              <a:sym typeface="Arial"/>
            </a:endParaRPr>
          </a:p>
          <a:p>
            <a:pPr marL="0" indent="0">
              <a:spcBef>
                <a:spcPts val="367"/>
              </a:spcBef>
            </a:pPr>
            <a:endParaRPr lang="en-US">
              <a:latin typeface="Arial" panose="020B0604020202020204" pitchFamily="34" charset="0"/>
              <a:cs typeface="Arial" panose="020B0604020202020204" pitchFamily="34" charset="0"/>
            </a:endParaRPr>
          </a:p>
          <a:p>
            <a:pPr marL="0" indent="0">
              <a:spcBef>
                <a:spcPts val="367"/>
              </a:spcBef>
            </a:pPr>
            <a:r>
              <a:rPr lang="en-US" b="1">
                <a:latin typeface="Arial" panose="020B0604020202020204" pitchFamily="34" charset="0"/>
                <a:cs typeface="Arial" panose="020B0604020202020204" pitchFamily="34" charset="0"/>
              </a:rPr>
              <a:t>Notes: </a:t>
            </a:r>
          </a:p>
          <a:p>
            <a:pPr marL="171450" indent="-171450">
              <a:spcBef>
                <a:spcPts val="367"/>
              </a:spcBef>
              <a:buFont typeface="Arial" panose="020B0604020202020204" pitchFamily="34" charset="0"/>
              <a:buChar char="•"/>
            </a:pPr>
            <a:r>
              <a:rPr lang="en-US" b="1">
                <a:effectLst/>
                <a:latin typeface="Arial" panose="020B0604020202020204" pitchFamily="34" charset="0"/>
                <a:ea typeface="Times New Roman" panose="02020603050405020304" pitchFamily="18" charset="0"/>
                <a:cs typeface="Arial" panose="020B0604020202020204" pitchFamily="34" charset="0"/>
              </a:rPr>
              <a:t>Clean grid/Dirty grid assumes clean F-gases</a:t>
            </a:r>
          </a:p>
          <a:p>
            <a:pPr marL="171450" indent="-171450">
              <a:spcBef>
                <a:spcPts val="367"/>
              </a:spcBef>
              <a:buFont typeface="Arial" panose="020B0604020202020204" pitchFamily="34" charset="0"/>
              <a:buChar char="•"/>
            </a:pPr>
            <a:r>
              <a:rPr lang="en-US" b="1">
                <a:effectLst/>
                <a:latin typeface="Arial" panose="020B0604020202020204" pitchFamily="34" charset="0"/>
                <a:ea typeface="Times New Roman" panose="02020603050405020304" pitchFamily="18" charset="0"/>
                <a:cs typeface="Arial" panose="020B0604020202020204" pitchFamily="34" charset="0"/>
              </a:rPr>
              <a:t>Clean F-gas/Dirty F-gas assumes clean grid</a:t>
            </a:r>
          </a:p>
          <a:p>
            <a:pPr marL="0" indent="0">
              <a:spcBef>
                <a:spcPts val="367"/>
              </a:spcBef>
            </a:pPr>
            <a:r>
              <a:rPr lang="en-US">
                <a:effectLst/>
                <a:latin typeface="Arial" panose="020B0604020202020204" pitchFamily="34" charset="0"/>
                <a:ea typeface="Times New Roman" panose="02020603050405020304" pitchFamily="18" charset="0"/>
                <a:cs typeface="Arial" panose="020B0604020202020204" pitchFamily="34" charset="0"/>
              </a:rPr>
              <a:t>Electrification of space heating can be done with either electric resistance appliances (including centralized forced-air electric furnaces as well as electric wall and baseboard heaters)  or heat pumps.  A heat pump transfers heat between the building and the outside air, and can reduce electricity use for heating by ~50% compared to electric resistance heating.  Heat pumps can also dehumidify better than typical central air conditioners, and replace the need for a separate air conditioning unit.  Heat pump water heaters are also an alternative to electric water heaters in much the same way. </a:t>
            </a:r>
            <a:endParaRPr>
              <a:latin typeface="Arial" panose="020B0604020202020204" pitchFamily="34" charset="0"/>
              <a:cs typeface="Arial" panose="020B0604020202020204" pitchFamily="34" charset="0"/>
            </a:endParaRPr>
          </a:p>
        </p:txBody>
      </p:sp>
      <p:sp>
        <p:nvSpPr>
          <p:cNvPr id="552" name="Google Shape;552;p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0315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9AF27B8D-829C-3B40-8016-4D687FBF9435}"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6727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having our own model, we can interrogate the scoping plan and gather more insight.</a:t>
            </a:r>
          </a:p>
        </p:txBody>
      </p:sp>
      <p:sp>
        <p:nvSpPr>
          <p:cNvPr id="4" name="Slide Number Placeholder 3"/>
          <p:cNvSpPr>
            <a:spLocks noGrp="1"/>
          </p:cNvSpPr>
          <p:nvPr>
            <p:ph type="sldNum" sz="quarter" idx="5"/>
          </p:nvPr>
        </p:nvSpPr>
        <p:spPr/>
        <p:txBody>
          <a:bodyPr/>
          <a:lstStyle/>
          <a:p>
            <a:fld id="{09DB871C-8867-7849-9A4F-B49A3F035066}" type="slidenum">
              <a:rPr lang="en-US" smtClean="0"/>
              <a:pPr/>
              <a:t>26</a:t>
            </a:fld>
            <a:endParaRPr lang="en-US" dirty="0"/>
          </a:p>
        </p:txBody>
      </p:sp>
    </p:spTree>
    <p:extLst>
      <p:ext uri="{BB962C8B-B14F-4D97-AF65-F5344CB8AC3E}">
        <p14:creationId xmlns:p14="http://schemas.microsoft.com/office/powerpoint/2010/main" val="453786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deeda88456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gdeeda88456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86894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defRPr/>
            </a:pPr>
            <a:endParaRPr kumimoji="0" lang="en-US"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r>
              <a:rPr lang="en-US" b="1" dirty="0">
                <a:solidFill>
                  <a:schemeClr val="dk1"/>
                </a:solidFill>
                <a:latin typeface="Arial" panose="020B0604020202020204" pitchFamily="34" charset="0"/>
                <a:ea typeface="Arial"/>
                <a:cs typeface="Arial" panose="020B0604020202020204" pitchFamily="34" charset="0"/>
                <a:sym typeface="Arial"/>
              </a:rPr>
              <a:t>Question</a:t>
            </a:r>
            <a:r>
              <a:rPr lang="en-US" dirty="0">
                <a:solidFill>
                  <a:schemeClr val="dk1"/>
                </a:solidFill>
                <a:latin typeface="Arial" panose="020B0604020202020204" pitchFamily="34" charset="0"/>
                <a:ea typeface="Arial"/>
                <a:cs typeface="Arial" panose="020B0604020202020204" pitchFamily="34" charset="0"/>
                <a:sym typeface="Arial"/>
              </a:rPr>
              <a:t>: </a:t>
            </a:r>
            <a:r>
              <a:rPr lang="en-US" dirty="0">
                <a:solidFill>
                  <a:schemeClr val="dk1"/>
                </a:solidFill>
                <a:latin typeface="Arial" panose="020B0604020202020204" pitchFamily="34" charset="0"/>
                <a:cs typeface="Arial" panose="020B0604020202020204" pitchFamily="34" charset="0"/>
              </a:rPr>
              <a:t>Do DECAL and CARB forecasts align?</a:t>
            </a:r>
          </a:p>
          <a:p>
            <a:pPr>
              <a:spcBef>
                <a:spcPts val="270"/>
              </a:spcBef>
              <a:buClr>
                <a:srgbClr val="000000"/>
              </a:buClr>
              <a:buSzPts val="1800"/>
            </a:pPr>
            <a:r>
              <a:rPr lang="en-US" b="1" dirty="0">
                <a:solidFill>
                  <a:schemeClr val="dk1"/>
                </a:solidFill>
                <a:latin typeface="Arial" panose="020B0604020202020204" pitchFamily="34" charset="0"/>
                <a:ea typeface="Arial"/>
                <a:cs typeface="Arial" panose="020B0604020202020204" pitchFamily="34" charset="0"/>
                <a:sym typeface="Arial"/>
              </a:rPr>
              <a:t>Method</a:t>
            </a:r>
            <a:r>
              <a:rPr lang="en-US" dirty="0">
                <a:solidFill>
                  <a:schemeClr val="dk1"/>
                </a:solidFill>
                <a:latin typeface="Arial" panose="020B0604020202020204" pitchFamily="34" charset="0"/>
                <a:ea typeface="Arial"/>
                <a:cs typeface="Arial" panose="020B0604020202020204" pitchFamily="34" charset="0"/>
                <a:sym typeface="Arial"/>
              </a:rPr>
              <a:t>: C</a:t>
            </a:r>
            <a:r>
              <a:rPr lang="en-US" dirty="0">
                <a:solidFill>
                  <a:schemeClr val="dk1"/>
                </a:solidFill>
                <a:latin typeface="Arial" panose="020B0604020202020204" pitchFamily="34" charset="0"/>
                <a:cs typeface="Arial" panose="020B0604020202020204" pitchFamily="34" charset="0"/>
              </a:rPr>
              <a:t>onvert CARB scenario descriptions into </a:t>
            </a:r>
            <a:r>
              <a:rPr lang="en-US" dirty="0">
                <a:solidFill>
                  <a:schemeClr val="dk1"/>
                </a:solidFill>
                <a:latin typeface="Arial" panose="020B0604020202020204" pitchFamily="34" charset="0"/>
                <a:ea typeface="Arial"/>
                <a:cs typeface="Arial" panose="020B0604020202020204" pitchFamily="34" charset="0"/>
                <a:sym typeface="Arial"/>
              </a:rPr>
              <a:t>DECAL levers</a:t>
            </a:r>
          </a:p>
          <a:p>
            <a:pPr>
              <a:spcBef>
                <a:spcPts val="270"/>
              </a:spcBef>
              <a:buClr>
                <a:srgbClr val="000000"/>
              </a:buClr>
              <a:buSzPts val="1800"/>
            </a:pPr>
            <a:r>
              <a:rPr lang="en-US" b="1" dirty="0">
                <a:solidFill>
                  <a:schemeClr val="dk1"/>
                </a:solidFill>
                <a:latin typeface="Arial" panose="020B0604020202020204" pitchFamily="34" charset="0"/>
                <a:ea typeface="Arial"/>
                <a:cs typeface="Arial" panose="020B0604020202020204" pitchFamily="34" charset="0"/>
                <a:sym typeface="Arial"/>
              </a:rPr>
              <a:t>Plot</a:t>
            </a:r>
            <a:r>
              <a:rPr lang="en-US" dirty="0">
                <a:solidFill>
                  <a:schemeClr val="dk1"/>
                </a:solidFill>
                <a:latin typeface="Arial" panose="020B0604020202020204" pitchFamily="34" charset="0"/>
                <a:ea typeface="Arial"/>
                <a:cs typeface="Arial" panose="020B0604020202020204" pitchFamily="34" charset="0"/>
                <a:sym typeface="Arial"/>
              </a:rPr>
              <a:t>: Statewide emissions over time</a:t>
            </a:r>
            <a:endParaRPr lang="en-US" dirty="0">
              <a:solidFill>
                <a:srgbClr val="000000"/>
              </a:solidFill>
              <a:latin typeface="Arial" panose="020B0604020202020204" pitchFamily="34" charset="0"/>
              <a:ea typeface="Arial"/>
              <a:cs typeface="Arial" panose="020B0604020202020204" pitchFamily="34" charset="0"/>
              <a:sym typeface="Arial"/>
            </a:endParaRPr>
          </a:p>
          <a:p>
            <a:pPr marL="342900" marR="0" lvl="0" indent="-342900" algn="l" defTabSz="914400"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defRPr/>
            </a:pPr>
            <a:endParaRPr kumimoji="0" lang="en-US" b="0" i="0" u="none" strike="noStrike" kern="0" cap="none" spc="0" normalizeH="0" baseline="0" noProof="0" dirty="0">
              <a:ln>
                <a:noFill/>
              </a:ln>
              <a:solidFill>
                <a:srgbClr val="333333"/>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200"/>
              </a:spcBef>
              <a:spcAft>
                <a:spcPts val="0"/>
              </a:spcAft>
              <a:buClr>
                <a:srgbClr val="000000"/>
              </a:buClr>
              <a:buSzTx/>
              <a:buFont typeface="Arial"/>
              <a:buNone/>
              <a:tabLst/>
              <a:defRPr/>
            </a:pPr>
            <a:r>
              <a:rPr kumimoji="0" lang="en-US"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Comparison to Scoping Plan: </a:t>
            </a:r>
          </a:p>
          <a:p>
            <a:pPr marL="342900" marR="0" lvl="0" indent="-342900" algn="l" defTabSz="914400"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Results broadly similar when run under same assumptions</a:t>
            </a:r>
          </a:p>
          <a:p>
            <a:pPr marL="342900" marR="0" lvl="0" indent="-342900" algn="l" defTabSz="914400"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Goal is not to reinvent the CARB Scoping Plan, but to provide an independent analysis and inform the climate mitigation discussion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9DB871C-8867-7849-9A4F-B49A3F035066}" type="slidenum">
              <a:rPr lang="en-US" smtClean="0"/>
              <a:pPr/>
              <a:t>30</a:t>
            </a:fld>
            <a:endParaRPr lang="en-US"/>
          </a:p>
        </p:txBody>
      </p:sp>
    </p:spTree>
    <p:extLst>
      <p:ext uri="{BB962C8B-B14F-4D97-AF65-F5344CB8AC3E}">
        <p14:creationId xmlns:p14="http://schemas.microsoft.com/office/powerpoint/2010/main" val="235742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DB871C-8867-7849-9A4F-B49A3F035066}" type="slidenum">
              <a:rPr lang="en-US" smtClean="0"/>
              <a:pPr/>
              <a:t>1</a:t>
            </a:fld>
            <a:endParaRPr lang="en-US"/>
          </a:p>
        </p:txBody>
      </p:sp>
    </p:spTree>
    <p:extLst>
      <p:ext uri="{BB962C8B-B14F-4D97-AF65-F5344CB8AC3E}">
        <p14:creationId xmlns:p14="http://schemas.microsoft.com/office/powerpoint/2010/main" val="1827206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Scenario “do nothing case” what the GHG emissions would look like if we did nothing at all beyond the existing policies that are required and already in place to achieve the 2030 target of at least 40 percent below 1990 levels,</a:t>
            </a:r>
          </a:p>
        </p:txBody>
      </p:sp>
      <p:sp>
        <p:nvSpPr>
          <p:cNvPr id="4" name="Slide Number Placeholder 3"/>
          <p:cNvSpPr>
            <a:spLocks noGrp="1"/>
          </p:cNvSpPr>
          <p:nvPr>
            <p:ph type="sldNum" sz="quarter" idx="5"/>
          </p:nvPr>
        </p:nvSpPr>
        <p:spPr/>
        <p:txBody>
          <a:bodyPr/>
          <a:lstStyle/>
          <a:p>
            <a:fld id="{09DB871C-8867-7849-9A4F-B49A3F035066}" type="slidenum">
              <a:rPr lang="en-US" smtClean="0"/>
              <a:pPr/>
              <a:t>4</a:t>
            </a:fld>
            <a:endParaRPr lang="en-US"/>
          </a:p>
        </p:txBody>
      </p:sp>
    </p:spTree>
    <p:extLst>
      <p:ext uri="{BB962C8B-B14F-4D97-AF65-F5344CB8AC3E}">
        <p14:creationId xmlns:p14="http://schemas.microsoft.com/office/powerpoint/2010/main" val="1226512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defRPr/>
            </a:pPr>
            <a:endParaRPr kumimoji="0" lang="en-US"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r>
              <a:rPr lang="en-US" b="1" dirty="0">
                <a:solidFill>
                  <a:schemeClr val="dk1"/>
                </a:solidFill>
                <a:latin typeface="Arial" panose="020B0604020202020204" pitchFamily="34" charset="0"/>
                <a:ea typeface="Arial"/>
                <a:cs typeface="Arial" panose="020B0604020202020204" pitchFamily="34" charset="0"/>
                <a:sym typeface="Arial"/>
              </a:rPr>
              <a:t>Question</a:t>
            </a:r>
            <a:r>
              <a:rPr lang="en-US" dirty="0">
                <a:solidFill>
                  <a:schemeClr val="dk1"/>
                </a:solidFill>
                <a:latin typeface="Arial" panose="020B0604020202020204" pitchFamily="34" charset="0"/>
                <a:ea typeface="Arial"/>
                <a:cs typeface="Arial" panose="020B0604020202020204" pitchFamily="34" charset="0"/>
                <a:sym typeface="Arial"/>
              </a:rPr>
              <a:t>: </a:t>
            </a:r>
            <a:r>
              <a:rPr lang="en-US" dirty="0">
                <a:solidFill>
                  <a:schemeClr val="dk1"/>
                </a:solidFill>
                <a:latin typeface="Arial" panose="020B0604020202020204" pitchFamily="34" charset="0"/>
                <a:cs typeface="Arial" panose="020B0604020202020204" pitchFamily="34" charset="0"/>
              </a:rPr>
              <a:t>Do DECAL and CARB forecasts align?</a:t>
            </a:r>
          </a:p>
          <a:p>
            <a:pPr>
              <a:spcBef>
                <a:spcPts val="270"/>
              </a:spcBef>
              <a:buClr>
                <a:srgbClr val="000000"/>
              </a:buClr>
              <a:buSzPts val="1800"/>
            </a:pPr>
            <a:r>
              <a:rPr lang="en-US" b="1" dirty="0">
                <a:solidFill>
                  <a:schemeClr val="dk1"/>
                </a:solidFill>
                <a:latin typeface="Arial" panose="020B0604020202020204" pitchFamily="34" charset="0"/>
                <a:ea typeface="Arial"/>
                <a:cs typeface="Arial" panose="020B0604020202020204" pitchFamily="34" charset="0"/>
                <a:sym typeface="Arial"/>
              </a:rPr>
              <a:t>Method</a:t>
            </a:r>
            <a:r>
              <a:rPr lang="en-US" dirty="0">
                <a:solidFill>
                  <a:schemeClr val="dk1"/>
                </a:solidFill>
                <a:latin typeface="Arial" panose="020B0604020202020204" pitchFamily="34" charset="0"/>
                <a:ea typeface="Arial"/>
                <a:cs typeface="Arial" panose="020B0604020202020204" pitchFamily="34" charset="0"/>
                <a:sym typeface="Arial"/>
              </a:rPr>
              <a:t>: C</a:t>
            </a:r>
            <a:r>
              <a:rPr lang="en-US" dirty="0">
                <a:solidFill>
                  <a:schemeClr val="dk1"/>
                </a:solidFill>
                <a:latin typeface="Arial" panose="020B0604020202020204" pitchFamily="34" charset="0"/>
                <a:cs typeface="Arial" panose="020B0604020202020204" pitchFamily="34" charset="0"/>
              </a:rPr>
              <a:t>onvert CARB scenario descriptions into </a:t>
            </a:r>
            <a:r>
              <a:rPr lang="en-US" dirty="0">
                <a:solidFill>
                  <a:schemeClr val="dk1"/>
                </a:solidFill>
                <a:latin typeface="Arial" panose="020B0604020202020204" pitchFamily="34" charset="0"/>
                <a:ea typeface="Arial"/>
                <a:cs typeface="Arial" panose="020B0604020202020204" pitchFamily="34" charset="0"/>
                <a:sym typeface="Arial"/>
              </a:rPr>
              <a:t>DECAL levers</a:t>
            </a:r>
          </a:p>
          <a:p>
            <a:pPr>
              <a:spcBef>
                <a:spcPts val="270"/>
              </a:spcBef>
              <a:buClr>
                <a:srgbClr val="000000"/>
              </a:buClr>
              <a:buSzPts val="1800"/>
            </a:pPr>
            <a:r>
              <a:rPr lang="en-US" b="1" dirty="0">
                <a:solidFill>
                  <a:schemeClr val="dk1"/>
                </a:solidFill>
                <a:latin typeface="Arial" panose="020B0604020202020204" pitchFamily="34" charset="0"/>
                <a:ea typeface="Arial"/>
                <a:cs typeface="Arial" panose="020B0604020202020204" pitchFamily="34" charset="0"/>
                <a:sym typeface="Arial"/>
              </a:rPr>
              <a:t>Plot</a:t>
            </a:r>
            <a:r>
              <a:rPr lang="en-US" dirty="0">
                <a:solidFill>
                  <a:schemeClr val="dk1"/>
                </a:solidFill>
                <a:latin typeface="Arial" panose="020B0604020202020204" pitchFamily="34" charset="0"/>
                <a:ea typeface="Arial"/>
                <a:cs typeface="Arial" panose="020B0604020202020204" pitchFamily="34" charset="0"/>
                <a:sym typeface="Arial"/>
              </a:rPr>
              <a:t>: Statewide emissions over time</a:t>
            </a:r>
            <a:endParaRPr lang="en-US" dirty="0">
              <a:solidFill>
                <a:srgbClr val="000000"/>
              </a:solidFill>
              <a:latin typeface="Arial" panose="020B0604020202020204" pitchFamily="34" charset="0"/>
              <a:ea typeface="Arial"/>
              <a:cs typeface="Arial" panose="020B0604020202020204" pitchFamily="34" charset="0"/>
              <a:sym typeface="Arial"/>
            </a:endParaRPr>
          </a:p>
          <a:p>
            <a:pPr marL="342900" marR="0" lvl="0" indent="-342900" algn="l" defTabSz="914400"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defRPr/>
            </a:pPr>
            <a:endParaRPr kumimoji="0" lang="en-US" b="0" i="0" u="none" strike="noStrike" kern="0" cap="none" spc="0" normalizeH="0" baseline="0" noProof="0" dirty="0">
              <a:ln>
                <a:noFill/>
              </a:ln>
              <a:solidFill>
                <a:srgbClr val="333333"/>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200"/>
              </a:spcBef>
              <a:spcAft>
                <a:spcPts val="0"/>
              </a:spcAft>
              <a:buClr>
                <a:srgbClr val="000000"/>
              </a:buClr>
              <a:buSzTx/>
              <a:buFont typeface="Arial"/>
              <a:buNone/>
              <a:tabLst/>
              <a:defRPr/>
            </a:pPr>
            <a:r>
              <a:rPr kumimoji="0" lang="en-US"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Comparison to Scoping Plan: </a:t>
            </a:r>
          </a:p>
          <a:p>
            <a:pPr marL="342900" marR="0" lvl="0" indent="-342900" algn="l" defTabSz="914400"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Results broadly similar when run under same assumptions</a:t>
            </a:r>
          </a:p>
          <a:p>
            <a:pPr marL="342900" marR="0" lvl="0" indent="-342900" algn="l" defTabSz="914400"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Goal is not to reinvent the CARB Scoping Plan, but to provide an independent analysis and inform the climate mitigation discussion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9DB871C-8867-7849-9A4F-B49A3F035066}" type="slidenum">
              <a:rPr lang="en-US" smtClean="0"/>
              <a:pPr/>
              <a:t>5</a:t>
            </a:fld>
            <a:endParaRPr lang="en-US"/>
          </a:p>
        </p:txBody>
      </p:sp>
    </p:spTree>
    <p:extLst>
      <p:ext uri="{BB962C8B-B14F-4D97-AF65-F5344CB8AC3E}">
        <p14:creationId xmlns:p14="http://schemas.microsoft.com/office/powerpoint/2010/main" val="2357421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DB871C-8867-7849-9A4F-B49A3F035066}" type="slidenum">
              <a:rPr lang="en-US" smtClean="0"/>
              <a:pPr/>
              <a:t>7</a:t>
            </a:fld>
            <a:endParaRPr lang="en-US"/>
          </a:p>
        </p:txBody>
      </p:sp>
    </p:spTree>
    <p:extLst>
      <p:ext uri="{BB962C8B-B14F-4D97-AF65-F5344CB8AC3E}">
        <p14:creationId xmlns:p14="http://schemas.microsoft.com/office/powerpoint/2010/main" val="305423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42: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a:spcBef>
                <a:spcPts val="270"/>
              </a:spcBef>
              <a:buClr>
                <a:srgbClr val="000000"/>
              </a:buClr>
              <a:buSzPts val="1800"/>
            </a:pPr>
            <a:r>
              <a:rPr lang="en-US" b="1">
                <a:solidFill>
                  <a:schemeClr val="dk1"/>
                </a:solidFill>
                <a:latin typeface="Arial" panose="020B0604020202020204" pitchFamily="34" charset="0"/>
                <a:ea typeface="Arial"/>
                <a:cs typeface="Arial" panose="020B0604020202020204" pitchFamily="34" charset="0"/>
                <a:sym typeface="Arial"/>
              </a:rPr>
              <a:t>Question</a:t>
            </a:r>
            <a:r>
              <a:rPr lang="en-US">
                <a:solidFill>
                  <a:schemeClr val="dk1"/>
                </a:solidFill>
                <a:latin typeface="Arial" panose="020B0604020202020204" pitchFamily="34" charset="0"/>
                <a:ea typeface="Arial"/>
                <a:cs typeface="Arial" panose="020B0604020202020204" pitchFamily="34" charset="0"/>
                <a:sym typeface="Arial"/>
              </a:rPr>
              <a:t>: </a:t>
            </a:r>
            <a:r>
              <a:rPr lang="en-US">
                <a:solidFill>
                  <a:schemeClr val="dk1"/>
                </a:solidFill>
                <a:latin typeface="Arial" panose="020B0604020202020204" pitchFamily="34" charset="0"/>
                <a:cs typeface="Arial" panose="020B0604020202020204" pitchFamily="34" charset="0"/>
              </a:rPr>
              <a:t>W</a:t>
            </a:r>
            <a:r>
              <a:rPr lang="en-US">
                <a:solidFill>
                  <a:schemeClr val="dk1"/>
                </a:solidFill>
                <a:latin typeface="Arial" panose="020B0604020202020204" pitchFamily="34" charset="0"/>
                <a:ea typeface="Arial"/>
                <a:cs typeface="Arial" panose="020B0604020202020204" pitchFamily="34" charset="0"/>
                <a:sym typeface="Arial"/>
              </a:rPr>
              <a:t>hat is the effect of ZEV adoption rate on transport emissions? </a:t>
            </a:r>
            <a:endParaRPr lang="en-US">
              <a:solidFill>
                <a:srgbClr val="000000"/>
              </a:solidFill>
              <a:latin typeface="Arial" panose="020B0604020202020204" pitchFamily="34" charset="0"/>
              <a:ea typeface="Arial"/>
              <a:cs typeface="Arial" panose="020B0604020202020204" pitchFamily="34" charset="0"/>
              <a:sym typeface="Arial"/>
            </a:endParaRPr>
          </a:p>
          <a:p>
            <a:pPr>
              <a:spcBef>
                <a:spcPts val="270"/>
              </a:spcBef>
              <a:buClr>
                <a:srgbClr val="000000"/>
              </a:buClr>
              <a:buSzPts val="1800"/>
            </a:pPr>
            <a:r>
              <a:rPr lang="en-US" b="1">
                <a:solidFill>
                  <a:schemeClr val="dk1"/>
                </a:solidFill>
                <a:latin typeface="Arial" panose="020B0604020202020204" pitchFamily="34" charset="0"/>
                <a:ea typeface="Arial"/>
                <a:cs typeface="Arial" panose="020B0604020202020204" pitchFamily="34" charset="0"/>
                <a:sym typeface="Arial"/>
              </a:rPr>
              <a:t>Method</a:t>
            </a:r>
            <a:r>
              <a:rPr lang="en-US">
                <a:solidFill>
                  <a:schemeClr val="dk1"/>
                </a:solidFill>
                <a:latin typeface="Arial" panose="020B0604020202020204" pitchFamily="34" charset="0"/>
                <a:ea typeface="Arial"/>
                <a:cs typeface="Arial" panose="020B0604020202020204" pitchFamily="34" charset="0"/>
                <a:sym typeface="Arial"/>
              </a:rPr>
              <a:t>: Modify </a:t>
            </a:r>
            <a:r>
              <a:rPr lang="en-US">
                <a:solidFill>
                  <a:schemeClr val="dk1"/>
                </a:solidFill>
                <a:latin typeface="Arial" panose="020B0604020202020204" pitchFamily="34" charset="0"/>
                <a:cs typeface="Arial" panose="020B0604020202020204" pitchFamily="34" charset="0"/>
              </a:rPr>
              <a:t>ZEV sales </a:t>
            </a:r>
            <a:r>
              <a:rPr lang="en-US">
                <a:solidFill>
                  <a:schemeClr val="dk1"/>
                </a:solidFill>
                <a:latin typeface="Arial" panose="020B0604020202020204" pitchFamily="34" charset="0"/>
                <a:ea typeface="Arial"/>
                <a:cs typeface="Arial" panose="020B0604020202020204" pitchFamily="34" charset="0"/>
                <a:sym typeface="Arial"/>
              </a:rPr>
              <a:t>rates to reach 100% by 2025, 2035, and 2045 (linear interpolation)</a:t>
            </a:r>
          </a:p>
          <a:p>
            <a:pPr>
              <a:spcBef>
                <a:spcPts val="270"/>
              </a:spcBef>
              <a:buClr>
                <a:srgbClr val="000000"/>
              </a:buClr>
              <a:buSzPts val="1800"/>
            </a:pPr>
            <a:r>
              <a:rPr lang="en-US" b="1">
                <a:solidFill>
                  <a:schemeClr val="dk1"/>
                </a:solidFill>
                <a:latin typeface="Arial" panose="020B0604020202020204" pitchFamily="34" charset="0"/>
                <a:ea typeface="Arial"/>
                <a:cs typeface="Arial" panose="020B0604020202020204" pitchFamily="34" charset="0"/>
                <a:sym typeface="Arial"/>
              </a:rPr>
              <a:t>Plot: </a:t>
            </a:r>
            <a:r>
              <a:rPr lang="en-US">
                <a:solidFill>
                  <a:schemeClr val="dk1"/>
                </a:solidFill>
                <a:latin typeface="Arial" panose="020B0604020202020204" pitchFamily="34" charset="0"/>
                <a:ea typeface="Arial"/>
                <a:cs typeface="Arial" panose="020B0604020202020204" pitchFamily="34" charset="0"/>
                <a:sym typeface="Arial"/>
              </a:rPr>
              <a:t>(Left) Statewide emissions over time with 100% ZEV sales by 2025, 2035, and 2045; (Right) Emissions Comparison (today vs. different start year of 100% ZEV sales).  Linear interpolation assumed.</a:t>
            </a:r>
          </a:p>
          <a:p>
            <a:pPr>
              <a:spcBef>
                <a:spcPts val="270"/>
              </a:spcBef>
              <a:buClr>
                <a:srgbClr val="000000"/>
              </a:buClr>
              <a:buSzPts val="1800"/>
            </a:pPr>
            <a:endParaRPr lang="en-US">
              <a:solidFill>
                <a:schemeClr val="dk1"/>
              </a:solidFill>
              <a:latin typeface="Arial" panose="020B0604020202020204" pitchFamily="34" charset="0"/>
              <a:ea typeface="Arial"/>
              <a:cs typeface="Arial" panose="020B0604020202020204" pitchFamily="34" charset="0"/>
              <a:sym typeface="Arial"/>
            </a:endParaRPr>
          </a:p>
          <a:p>
            <a:pPr>
              <a:spcBef>
                <a:spcPts val="270"/>
              </a:spcBef>
              <a:buClr>
                <a:srgbClr val="000000"/>
              </a:buClr>
              <a:buSzPts val="1800"/>
            </a:pPr>
            <a:r>
              <a:rPr lang="en-US" b="1">
                <a:solidFill>
                  <a:schemeClr val="dk1"/>
                </a:solidFill>
                <a:latin typeface="Arial" panose="020B0604020202020204" pitchFamily="34" charset="0"/>
                <a:ea typeface="Arial"/>
                <a:cs typeface="Arial" panose="020B0604020202020204" pitchFamily="34" charset="0"/>
                <a:sym typeface="Arial"/>
              </a:rPr>
              <a:t>Notes: </a:t>
            </a:r>
          </a:p>
          <a:p>
            <a:pPr marL="0" marR="0" lvl="0" indent="0" algn="l" defTabSz="457200" rtl="0" eaLnBrk="1" fontAlgn="auto" latinLnBrk="0" hangingPunct="1">
              <a:lnSpc>
                <a:spcPct val="100000"/>
              </a:lnSpc>
              <a:spcBef>
                <a:spcPts val="270"/>
              </a:spcBef>
              <a:spcAft>
                <a:spcPts val="0"/>
              </a:spcAft>
              <a:buClr>
                <a:srgbClr val="000000"/>
              </a:buClr>
              <a:buSzPts val="1800"/>
              <a:buFontTx/>
              <a:buNone/>
              <a:tabLst/>
              <a:defRPr/>
            </a:pPr>
            <a:r>
              <a:rPr lang="en-US" sz="1200" i="1">
                <a:solidFill>
                  <a:schemeClr val="dk1"/>
                </a:solidFill>
              </a:rPr>
              <a:t>*These scenarios assume 95% CGC by 2045</a:t>
            </a:r>
            <a:endParaRPr lang="en-US" b="1">
              <a:solidFill>
                <a:schemeClr val="dk1"/>
              </a:solidFill>
              <a:latin typeface="Arial" panose="020B0604020202020204" pitchFamily="34" charset="0"/>
              <a:ea typeface="Arial"/>
              <a:cs typeface="Arial" panose="020B0604020202020204" pitchFamily="34" charset="0"/>
              <a:sym typeface="Arial"/>
            </a:endParaRPr>
          </a:p>
          <a:p>
            <a:pPr>
              <a:spcBef>
                <a:spcPts val="270"/>
              </a:spcBef>
              <a:buClr>
                <a:srgbClr val="000000"/>
              </a:buClr>
              <a:buSzPts val="1800"/>
            </a:pPr>
            <a:r>
              <a:rPr lang="en-US">
                <a:effectLst/>
                <a:latin typeface="Arial" panose="020B0604020202020204" pitchFamily="34" charset="0"/>
                <a:ea typeface="Times New Roman" panose="02020603050405020304" pitchFamily="18" charset="0"/>
                <a:cs typeface="Arial" panose="020B0604020202020204" pitchFamily="34" charset="0"/>
              </a:rPr>
              <a:t>*The Advanced Clean Cars II Regulation requires 100% of new passenger car and light-duty truck sales to be zero-emission by 2035 </a:t>
            </a:r>
          </a:p>
          <a:p>
            <a:pPr>
              <a:spcBef>
                <a:spcPts val="270"/>
              </a:spcBef>
              <a:buClr>
                <a:srgbClr val="000000"/>
              </a:buClr>
              <a:buSzPts val="1800"/>
            </a:pPr>
            <a:r>
              <a:rPr lang="en-US">
                <a:effectLst/>
                <a:latin typeface="Arial" panose="020B0604020202020204" pitchFamily="34" charset="0"/>
                <a:ea typeface="Times New Roman" panose="02020603050405020304" pitchFamily="18" charset="0"/>
                <a:cs typeface="Arial" panose="020B0604020202020204" pitchFamily="34" charset="0"/>
              </a:rPr>
              <a:t>*The Advanced Clean Truck Program requires all new medium- and heavy-duty vehicles sold in California to be zero-emission by 2045</a:t>
            </a:r>
          </a:p>
          <a:p>
            <a:pPr>
              <a:spcBef>
                <a:spcPts val="270"/>
              </a:spcBef>
              <a:buClr>
                <a:srgbClr val="000000"/>
              </a:buClr>
              <a:buSzPts val="1800"/>
            </a:pPr>
            <a:r>
              <a:rPr lang="en-US">
                <a:effectLst/>
                <a:latin typeface="Arial" panose="020B0604020202020204" pitchFamily="34" charset="0"/>
                <a:ea typeface="Times New Roman" panose="02020603050405020304" pitchFamily="18" charset="0"/>
                <a:cs typeface="Arial" panose="020B0604020202020204" pitchFamily="34" charset="0"/>
              </a:rPr>
              <a:t>*While there is currently very low ZEV penetration in California, recent LDV adoption rates have increased, with BEVs making up 16% of new car sales in the state in 2022.</a:t>
            </a:r>
          </a:p>
          <a:p>
            <a:pPr>
              <a:spcBef>
                <a:spcPts val="270"/>
              </a:spcBef>
              <a:buClr>
                <a:srgbClr val="000000"/>
              </a:buClr>
              <a:buSzPts val="1800"/>
            </a:pPr>
            <a:r>
              <a:rPr lang="en-US">
                <a:effectLst/>
                <a:latin typeface="Arial" panose="020B0604020202020204" pitchFamily="34" charset="0"/>
                <a:ea typeface="Times New Roman" panose="02020603050405020304" pitchFamily="18" charset="0"/>
                <a:cs typeface="Arial" panose="020B0604020202020204" pitchFamily="34" charset="0"/>
              </a:rPr>
              <a:t>* While these policies will drive ZEV sales and are clearly beneficial in reducing transportation emissions, they will not eliminate emissions from this sector by 2045.</a:t>
            </a:r>
          </a:p>
          <a:p>
            <a:pPr>
              <a:spcBef>
                <a:spcPts val="270"/>
              </a:spcBef>
              <a:buClr>
                <a:srgbClr val="000000"/>
              </a:buClr>
              <a:buSzPts val="1800"/>
            </a:pPr>
            <a:endParaRPr lang="en-US">
              <a:solidFill>
                <a:srgbClr val="000000"/>
              </a:solidFill>
              <a:latin typeface="Arial" panose="020B0604020202020204" pitchFamily="34" charset="0"/>
              <a:ea typeface="Arial"/>
              <a:cs typeface="Arial" panose="020B0604020202020204" pitchFamily="34" charset="0"/>
              <a:sym typeface="Arial"/>
            </a:endParaRPr>
          </a:p>
          <a:p>
            <a:pPr marL="0" indent="0">
              <a:spcBef>
                <a:spcPts val="367"/>
              </a:spcBef>
            </a:pPr>
            <a:endParaRPr>
              <a:latin typeface="Arial" panose="020B0604020202020204" pitchFamily="34" charset="0"/>
              <a:cs typeface="Arial" panose="020B0604020202020204" pitchFamily="34" charset="0"/>
            </a:endParaRPr>
          </a:p>
        </p:txBody>
      </p:sp>
      <p:sp>
        <p:nvSpPr>
          <p:cNvPr id="465" name="Google Shape;465;p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2711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42: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a:spcBef>
                <a:spcPts val="270"/>
              </a:spcBef>
              <a:buClr>
                <a:srgbClr val="000000"/>
              </a:buClr>
              <a:buSzPts val="1800"/>
            </a:pPr>
            <a:r>
              <a:rPr lang="en-US" b="1">
                <a:solidFill>
                  <a:schemeClr val="dk1"/>
                </a:solidFill>
                <a:latin typeface="Arial" panose="020B0604020202020204" pitchFamily="34" charset="0"/>
                <a:ea typeface="Arial"/>
                <a:cs typeface="Arial" panose="020B0604020202020204" pitchFamily="34" charset="0"/>
                <a:sym typeface="Arial"/>
              </a:rPr>
              <a:t>Question</a:t>
            </a:r>
            <a:r>
              <a:rPr lang="en-US">
                <a:solidFill>
                  <a:schemeClr val="dk1"/>
                </a:solidFill>
                <a:latin typeface="Arial" panose="020B0604020202020204" pitchFamily="34" charset="0"/>
                <a:ea typeface="Arial"/>
                <a:cs typeface="Arial" panose="020B0604020202020204" pitchFamily="34" charset="0"/>
                <a:sym typeface="Arial"/>
              </a:rPr>
              <a:t>: What is the effect of heat pump adoption rate on buildings sector emissions? </a:t>
            </a:r>
            <a:endParaRPr lang="en-US">
              <a:solidFill>
                <a:srgbClr val="000000"/>
              </a:solidFill>
              <a:latin typeface="Arial" panose="020B0604020202020204" pitchFamily="34" charset="0"/>
              <a:ea typeface="Arial"/>
              <a:cs typeface="Arial" panose="020B0604020202020204" pitchFamily="34" charset="0"/>
              <a:sym typeface="Arial"/>
            </a:endParaRPr>
          </a:p>
          <a:p>
            <a:pPr>
              <a:spcBef>
                <a:spcPts val="270"/>
              </a:spcBef>
              <a:buClr>
                <a:srgbClr val="000000"/>
              </a:buClr>
              <a:buSzPts val="1800"/>
            </a:pPr>
            <a:r>
              <a:rPr lang="en-US" b="1">
                <a:solidFill>
                  <a:schemeClr val="dk1"/>
                </a:solidFill>
                <a:latin typeface="Arial" panose="020B0604020202020204" pitchFamily="34" charset="0"/>
                <a:ea typeface="Arial"/>
                <a:cs typeface="Arial" panose="020B0604020202020204" pitchFamily="34" charset="0"/>
                <a:sym typeface="Arial"/>
              </a:rPr>
              <a:t>Method</a:t>
            </a:r>
            <a:r>
              <a:rPr lang="en-US">
                <a:solidFill>
                  <a:schemeClr val="dk1"/>
                </a:solidFill>
                <a:latin typeface="Arial" panose="020B0604020202020204" pitchFamily="34" charset="0"/>
                <a:ea typeface="Arial"/>
                <a:cs typeface="Arial" panose="020B0604020202020204" pitchFamily="34" charset="0"/>
                <a:sym typeface="Arial"/>
              </a:rPr>
              <a:t>: Evaluate </a:t>
            </a:r>
            <a:r>
              <a:rPr lang="en-US">
                <a:solidFill>
                  <a:schemeClr val="dk1"/>
                </a:solidFill>
                <a:latin typeface="Arial" panose="020B0604020202020204" pitchFamily="34" charset="0"/>
                <a:cs typeface="Arial" panose="020B0604020202020204" pitchFamily="34" charset="0"/>
              </a:rPr>
              <a:t>heat pump sales </a:t>
            </a:r>
            <a:r>
              <a:rPr lang="en-US">
                <a:solidFill>
                  <a:schemeClr val="dk1"/>
                </a:solidFill>
                <a:latin typeface="Arial" panose="020B0604020202020204" pitchFamily="34" charset="0"/>
                <a:ea typeface="Arial"/>
                <a:cs typeface="Arial" panose="020B0604020202020204" pitchFamily="34" charset="0"/>
                <a:sym typeface="Arial"/>
              </a:rPr>
              <a:t>rates reaching 100% by 2025, 2035, and 2045 (linearly interpolate)</a:t>
            </a:r>
          </a:p>
          <a:p>
            <a:pPr>
              <a:spcBef>
                <a:spcPts val="270"/>
              </a:spcBef>
              <a:buClr>
                <a:srgbClr val="000000"/>
              </a:buClr>
              <a:buSzPts val="1800"/>
            </a:pPr>
            <a:r>
              <a:rPr lang="en-US" b="1">
                <a:solidFill>
                  <a:schemeClr val="dk1"/>
                </a:solidFill>
                <a:latin typeface="Arial" panose="020B0604020202020204" pitchFamily="34" charset="0"/>
                <a:ea typeface="Arial"/>
                <a:cs typeface="Arial" panose="020B0604020202020204" pitchFamily="34" charset="0"/>
                <a:sym typeface="Arial"/>
              </a:rPr>
              <a:t>Plot: </a:t>
            </a:r>
            <a:r>
              <a:rPr lang="en-US">
                <a:solidFill>
                  <a:schemeClr val="dk1"/>
                </a:solidFill>
                <a:latin typeface="Arial" panose="020B0604020202020204" pitchFamily="34" charset="0"/>
                <a:ea typeface="Arial"/>
                <a:cs typeface="Arial" panose="020B0604020202020204" pitchFamily="34" charset="0"/>
                <a:sym typeface="Arial"/>
              </a:rPr>
              <a:t>(Left) Statewide emissions over time with 100% clean sales by 2025, 2035, and 2045; (Right) Emissions Comparison (today vs. different start year of 100% clean sales)</a:t>
            </a:r>
            <a:endParaRPr lang="en-US">
              <a:solidFill>
                <a:srgbClr val="000000"/>
              </a:solidFill>
              <a:latin typeface="Arial" panose="020B0604020202020204" pitchFamily="34" charset="0"/>
              <a:ea typeface="Arial"/>
              <a:cs typeface="Arial" panose="020B0604020202020204" pitchFamily="34" charset="0"/>
              <a:sym typeface="Arial"/>
            </a:endParaRPr>
          </a:p>
          <a:p>
            <a:pPr>
              <a:spcBef>
                <a:spcPts val="270"/>
              </a:spcBef>
              <a:buClr>
                <a:srgbClr val="000000"/>
              </a:buClr>
              <a:buSzPts val="1800"/>
            </a:pPr>
            <a:endParaRPr lang="en-US">
              <a:solidFill>
                <a:srgbClr val="000000"/>
              </a:solidFill>
              <a:latin typeface="Arial" panose="020B0604020202020204" pitchFamily="34" charset="0"/>
              <a:ea typeface="Arial"/>
              <a:cs typeface="Arial" panose="020B0604020202020204" pitchFamily="34" charset="0"/>
              <a:sym typeface="Arial"/>
            </a:endParaRPr>
          </a:p>
          <a:p>
            <a:pPr marL="0" marR="0" lvl="0" indent="0" algn="l" defTabSz="457200" rtl="0" eaLnBrk="1" fontAlgn="auto" latinLnBrk="0" hangingPunct="1">
              <a:lnSpc>
                <a:spcPct val="100000"/>
              </a:lnSpc>
              <a:spcBef>
                <a:spcPts val="367"/>
              </a:spcBef>
              <a:spcAft>
                <a:spcPts val="0"/>
              </a:spcAft>
              <a:buClrTx/>
              <a:buSzTx/>
              <a:buFontTx/>
              <a:buNone/>
              <a:tabLst/>
              <a:defRPr/>
            </a:pPr>
            <a:r>
              <a:rPr lang="en-US" b="1">
                <a:latin typeface="Arial" panose="020B0604020202020204" pitchFamily="34" charset="0"/>
                <a:cs typeface="Arial" panose="020B0604020202020204" pitchFamily="34" charset="0"/>
              </a:rPr>
              <a:t>Notes: </a:t>
            </a:r>
          </a:p>
          <a:p>
            <a:r>
              <a:rPr lang="en-US" sz="1200" i="1">
                <a:solidFill>
                  <a:schemeClr val="dk1"/>
                </a:solidFill>
              </a:rPr>
              <a:t>*Remaining building sector emissions are classified as ‘other’ and are not impacted by this scenario</a:t>
            </a:r>
          </a:p>
          <a:p>
            <a:r>
              <a:rPr lang="en-US" sz="1800" i="1">
                <a:solidFill>
                  <a:schemeClr val="dk1"/>
                </a:solidFill>
              </a:rPr>
              <a:t>*These scenarios assume 95% CGC by 2045</a:t>
            </a:r>
            <a:endParaRPr lang="en-US" b="1">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367"/>
              </a:spcBef>
              <a:spcAft>
                <a:spcPts val="0"/>
              </a:spcAft>
              <a:buClrTx/>
              <a:buSzTx/>
              <a:buFontTx/>
              <a:buNone/>
              <a:tabLst/>
              <a:defRPr/>
            </a:pPr>
            <a:r>
              <a:rPr lang="en-US" b="1">
                <a:effectLst/>
                <a:highlight>
                  <a:srgbClr val="FFFF00"/>
                </a:highlight>
                <a:latin typeface="Arial" panose="020B0604020202020204" pitchFamily="34" charset="0"/>
                <a:ea typeface="Times New Roman" panose="02020603050405020304" pitchFamily="18" charset="0"/>
                <a:cs typeface="Arial" panose="020B0604020202020204" pitchFamily="34" charset="0"/>
              </a:rPr>
              <a:t>*</a:t>
            </a:r>
            <a:r>
              <a:rPr lang="en-US">
                <a:effectLst/>
                <a:highlight>
                  <a:srgbClr val="FFFF00"/>
                </a:highlight>
                <a:latin typeface="Arial" panose="020B0604020202020204" pitchFamily="34" charset="0"/>
                <a:ea typeface="Times New Roman" panose="02020603050405020304" pitchFamily="18" charset="0"/>
                <a:cs typeface="Arial" panose="020B0604020202020204" pitchFamily="34" charset="0"/>
              </a:rPr>
              <a:t>CARB is in the process of defining zero-emissions  standards for new sales of gas heaters, furnaces, and water heaters, with a likely implementation date of 2030</a:t>
            </a:r>
            <a:r>
              <a:rPr lang="en-US">
                <a:effectLst/>
                <a:latin typeface="Arial" panose="020B0604020202020204" pitchFamily="34" charset="0"/>
                <a:ea typeface="Times New Roman" panose="02020603050405020304" pitchFamily="18" charset="0"/>
                <a:cs typeface="Arial" panose="020B0604020202020204" pitchFamily="34" charset="0"/>
              </a:rPr>
              <a:t>.  </a:t>
            </a:r>
          </a:p>
          <a:p>
            <a:pPr marL="0" indent="0">
              <a:spcBef>
                <a:spcPts val="367"/>
              </a:spcBef>
            </a:pPr>
            <a:endParaRPr>
              <a:latin typeface="Arial" panose="020B0604020202020204" pitchFamily="34" charset="0"/>
              <a:cs typeface="Arial" panose="020B0604020202020204" pitchFamily="34" charset="0"/>
            </a:endParaRPr>
          </a:p>
        </p:txBody>
      </p:sp>
      <p:sp>
        <p:nvSpPr>
          <p:cNvPr id="465" name="Google Shape;465;p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518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45: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r>
              <a:rPr lang="en-US" b="1">
                <a:solidFill>
                  <a:schemeClr val="dk1"/>
                </a:solidFill>
                <a:latin typeface="Arial" panose="020B0604020202020204" pitchFamily="34" charset="0"/>
                <a:ea typeface="Arial"/>
                <a:cs typeface="Arial" panose="020B0604020202020204" pitchFamily="34" charset="0"/>
                <a:sym typeface="Arial"/>
              </a:rPr>
              <a:t>Question</a:t>
            </a:r>
            <a:r>
              <a:rPr lang="en-US">
                <a:solidFill>
                  <a:schemeClr val="dk1"/>
                </a:solidFill>
                <a:latin typeface="Arial" panose="020B0604020202020204" pitchFamily="34" charset="0"/>
                <a:ea typeface="Arial"/>
                <a:cs typeface="Arial" panose="020B0604020202020204" pitchFamily="34" charset="0"/>
                <a:sym typeface="Arial"/>
              </a:rPr>
              <a:t>: </a:t>
            </a:r>
            <a:r>
              <a:rPr lang="en-US">
                <a:solidFill>
                  <a:schemeClr val="dk1"/>
                </a:solidFill>
                <a:latin typeface="Arial" panose="020B0604020202020204" pitchFamily="34" charset="0"/>
                <a:cs typeface="Arial" panose="020B0604020202020204" pitchFamily="34" charset="0"/>
              </a:rPr>
              <a:t>How do costs and emissions of different building electrification options compare?</a:t>
            </a:r>
          </a:p>
          <a:p>
            <a:pPr>
              <a:spcBef>
                <a:spcPts val="270"/>
              </a:spcBef>
              <a:buClr>
                <a:srgbClr val="000000"/>
              </a:buClr>
              <a:buSzPts val="1800"/>
            </a:pPr>
            <a:r>
              <a:rPr lang="en-US" b="1">
                <a:solidFill>
                  <a:schemeClr val="dk1"/>
                </a:solidFill>
                <a:latin typeface="Arial" panose="020B0604020202020204" pitchFamily="34" charset="0"/>
                <a:ea typeface="Arial"/>
                <a:cs typeface="Arial" panose="020B0604020202020204" pitchFamily="34" charset="0"/>
                <a:sym typeface="Arial"/>
              </a:rPr>
              <a:t>Method</a:t>
            </a:r>
            <a:r>
              <a:rPr lang="en-US">
                <a:solidFill>
                  <a:schemeClr val="dk1"/>
                </a:solidFill>
                <a:latin typeface="Arial" panose="020B0604020202020204" pitchFamily="34" charset="0"/>
                <a:ea typeface="Arial"/>
                <a:cs typeface="Arial" panose="020B0604020202020204" pitchFamily="34" charset="0"/>
                <a:sym typeface="Arial"/>
              </a:rPr>
              <a:t>: </a:t>
            </a:r>
            <a:r>
              <a:rPr lang="en-US">
                <a:solidFill>
                  <a:schemeClr val="dk1"/>
                </a:solidFill>
                <a:latin typeface="Arial" panose="020B0604020202020204" pitchFamily="34" charset="0"/>
                <a:cs typeface="Arial" panose="020B0604020202020204" pitchFamily="34" charset="0"/>
              </a:rPr>
              <a:t>Evaluate ER vs HP under different grid and F-Gas assumptions</a:t>
            </a:r>
          </a:p>
          <a:p>
            <a:pPr>
              <a:spcBef>
                <a:spcPts val="270"/>
              </a:spcBef>
              <a:buClr>
                <a:srgbClr val="000000"/>
              </a:buClr>
              <a:buSzPts val="1800"/>
            </a:pPr>
            <a:r>
              <a:rPr lang="en-US" b="1">
                <a:solidFill>
                  <a:schemeClr val="dk1"/>
                </a:solidFill>
                <a:latin typeface="Arial" panose="020B0604020202020204" pitchFamily="34" charset="0"/>
                <a:ea typeface="Arial"/>
                <a:cs typeface="Arial" panose="020B0604020202020204" pitchFamily="34" charset="0"/>
                <a:sym typeface="Arial"/>
              </a:rPr>
              <a:t>Plot: </a:t>
            </a:r>
            <a:r>
              <a:rPr lang="en-US">
                <a:solidFill>
                  <a:schemeClr val="dk1"/>
                </a:solidFill>
                <a:latin typeface="Arial" panose="020B0604020202020204" pitchFamily="34" charset="0"/>
                <a:ea typeface="Arial"/>
                <a:cs typeface="Arial" panose="020B0604020202020204" pitchFamily="34" charset="0"/>
                <a:sym typeface="Arial"/>
              </a:rPr>
              <a:t>(Left) 2045 Annual Carbon Mitigation; (Right) Additional costs</a:t>
            </a:r>
            <a:endParaRPr lang="en-US">
              <a:solidFill>
                <a:srgbClr val="000000"/>
              </a:solidFill>
              <a:latin typeface="Arial" panose="020B0604020202020204" pitchFamily="34" charset="0"/>
              <a:ea typeface="Arial"/>
              <a:cs typeface="Arial" panose="020B0604020202020204" pitchFamily="34" charset="0"/>
              <a:sym typeface="Arial"/>
            </a:endParaRPr>
          </a:p>
          <a:p>
            <a:pPr marL="0" indent="0">
              <a:spcBef>
                <a:spcPts val="367"/>
              </a:spcBef>
            </a:pPr>
            <a:endParaRPr lang="en-US">
              <a:latin typeface="Arial" panose="020B0604020202020204" pitchFamily="34" charset="0"/>
              <a:cs typeface="Arial" panose="020B0604020202020204" pitchFamily="34" charset="0"/>
            </a:endParaRPr>
          </a:p>
          <a:p>
            <a:pPr marL="0" indent="0">
              <a:spcBef>
                <a:spcPts val="367"/>
              </a:spcBef>
            </a:pPr>
            <a:r>
              <a:rPr lang="en-US" b="1">
                <a:latin typeface="Arial" panose="020B0604020202020204" pitchFamily="34" charset="0"/>
                <a:cs typeface="Arial" panose="020B0604020202020204" pitchFamily="34" charset="0"/>
              </a:rPr>
              <a:t>Notes: </a:t>
            </a:r>
          </a:p>
          <a:p>
            <a:pPr marL="171450" indent="-171450">
              <a:spcBef>
                <a:spcPts val="367"/>
              </a:spcBef>
              <a:buFont typeface="Arial" panose="020B0604020202020204" pitchFamily="34" charset="0"/>
              <a:buChar char="•"/>
            </a:pPr>
            <a:r>
              <a:rPr lang="en-US" b="1">
                <a:effectLst/>
                <a:latin typeface="Arial" panose="020B0604020202020204" pitchFamily="34" charset="0"/>
                <a:ea typeface="Times New Roman" panose="02020603050405020304" pitchFamily="18" charset="0"/>
                <a:cs typeface="Arial" panose="020B0604020202020204" pitchFamily="34" charset="0"/>
              </a:rPr>
              <a:t>Clean grid/Dirty grid assumes clean F-gases</a:t>
            </a:r>
          </a:p>
          <a:p>
            <a:pPr marL="171450" indent="-171450">
              <a:spcBef>
                <a:spcPts val="367"/>
              </a:spcBef>
              <a:buFont typeface="Arial" panose="020B0604020202020204" pitchFamily="34" charset="0"/>
              <a:buChar char="•"/>
            </a:pPr>
            <a:r>
              <a:rPr lang="en-US" b="1">
                <a:effectLst/>
                <a:latin typeface="Arial" panose="020B0604020202020204" pitchFamily="34" charset="0"/>
                <a:ea typeface="Times New Roman" panose="02020603050405020304" pitchFamily="18" charset="0"/>
                <a:cs typeface="Arial" panose="020B0604020202020204" pitchFamily="34" charset="0"/>
              </a:rPr>
              <a:t>Clean F-gas/Dirty F-gas assumes clean grid</a:t>
            </a:r>
          </a:p>
          <a:p>
            <a:pPr marL="0" indent="0">
              <a:spcBef>
                <a:spcPts val="367"/>
              </a:spcBef>
            </a:pPr>
            <a:r>
              <a:rPr lang="en-US">
                <a:effectLst/>
                <a:latin typeface="Arial" panose="020B0604020202020204" pitchFamily="34" charset="0"/>
                <a:ea typeface="Times New Roman" panose="02020603050405020304" pitchFamily="18" charset="0"/>
                <a:cs typeface="Arial" panose="020B0604020202020204" pitchFamily="34" charset="0"/>
              </a:rPr>
              <a:t>Electrification of space heating can be done with either electric resistance appliances (including centralized forced-air electric furnaces as well as electric wall and baseboard heaters)  or heat pumps.  A heat pump transfers heat between the building and the outside air, and can reduce electricity use for heating by ~50% compared to electric resistance heating.  Heat pumps can also dehumidify better than typical central air conditioners, and replace the need for a separate air conditioning unit.  Heat pump water heaters are also an alternative to electric water heaters in much the same way. </a:t>
            </a:r>
            <a:endParaRPr>
              <a:latin typeface="Arial" panose="020B0604020202020204" pitchFamily="34" charset="0"/>
              <a:cs typeface="Arial" panose="020B0604020202020204" pitchFamily="34" charset="0"/>
            </a:endParaRPr>
          </a:p>
        </p:txBody>
      </p:sp>
      <p:sp>
        <p:nvSpPr>
          <p:cNvPr id="552" name="Google Shape;552;p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7678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45: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r>
              <a:rPr lang="en-US" b="1">
                <a:solidFill>
                  <a:schemeClr val="dk1"/>
                </a:solidFill>
                <a:latin typeface="Arial" panose="020B0604020202020204" pitchFamily="34" charset="0"/>
                <a:ea typeface="Arial"/>
                <a:cs typeface="Arial" panose="020B0604020202020204" pitchFamily="34" charset="0"/>
                <a:sym typeface="Arial"/>
              </a:rPr>
              <a:t>Question</a:t>
            </a:r>
            <a:r>
              <a:rPr lang="en-US">
                <a:solidFill>
                  <a:schemeClr val="dk1"/>
                </a:solidFill>
                <a:latin typeface="Arial" panose="020B0604020202020204" pitchFamily="34" charset="0"/>
                <a:ea typeface="Arial"/>
                <a:cs typeface="Arial" panose="020B0604020202020204" pitchFamily="34" charset="0"/>
                <a:sym typeface="Arial"/>
              </a:rPr>
              <a:t>: </a:t>
            </a:r>
            <a:r>
              <a:rPr lang="en-US">
                <a:solidFill>
                  <a:schemeClr val="dk1"/>
                </a:solidFill>
                <a:latin typeface="Arial" panose="020B0604020202020204" pitchFamily="34" charset="0"/>
                <a:cs typeface="Arial" panose="020B0604020202020204" pitchFamily="34" charset="0"/>
              </a:rPr>
              <a:t>How do costs and emissions of different building electrification options compare?</a:t>
            </a:r>
          </a:p>
          <a:p>
            <a:pPr>
              <a:spcBef>
                <a:spcPts val="270"/>
              </a:spcBef>
              <a:buClr>
                <a:srgbClr val="000000"/>
              </a:buClr>
              <a:buSzPts val="1800"/>
            </a:pPr>
            <a:r>
              <a:rPr lang="en-US" b="1">
                <a:solidFill>
                  <a:schemeClr val="dk1"/>
                </a:solidFill>
                <a:latin typeface="Arial" panose="020B0604020202020204" pitchFamily="34" charset="0"/>
                <a:ea typeface="Arial"/>
                <a:cs typeface="Arial" panose="020B0604020202020204" pitchFamily="34" charset="0"/>
                <a:sym typeface="Arial"/>
              </a:rPr>
              <a:t>Method</a:t>
            </a:r>
            <a:r>
              <a:rPr lang="en-US">
                <a:solidFill>
                  <a:schemeClr val="dk1"/>
                </a:solidFill>
                <a:latin typeface="Arial" panose="020B0604020202020204" pitchFamily="34" charset="0"/>
                <a:ea typeface="Arial"/>
                <a:cs typeface="Arial" panose="020B0604020202020204" pitchFamily="34" charset="0"/>
                <a:sym typeface="Arial"/>
              </a:rPr>
              <a:t>: </a:t>
            </a:r>
            <a:r>
              <a:rPr lang="en-US">
                <a:solidFill>
                  <a:schemeClr val="dk1"/>
                </a:solidFill>
                <a:latin typeface="Arial" panose="020B0604020202020204" pitchFamily="34" charset="0"/>
                <a:cs typeface="Arial" panose="020B0604020202020204" pitchFamily="34" charset="0"/>
              </a:rPr>
              <a:t>Evaluate ER vs HP under different grid and F-Gas assumptions</a:t>
            </a:r>
          </a:p>
          <a:p>
            <a:pPr>
              <a:spcBef>
                <a:spcPts val="270"/>
              </a:spcBef>
              <a:buClr>
                <a:srgbClr val="000000"/>
              </a:buClr>
              <a:buSzPts val="1800"/>
            </a:pPr>
            <a:r>
              <a:rPr lang="en-US" b="1">
                <a:solidFill>
                  <a:schemeClr val="dk1"/>
                </a:solidFill>
                <a:latin typeface="Arial" panose="020B0604020202020204" pitchFamily="34" charset="0"/>
                <a:ea typeface="Arial"/>
                <a:cs typeface="Arial" panose="020B0604020202020204" pitchFamily="34" charset="0"/>
                <a:sym typeface="Arial"/>
              </a:rPr>
              <a:t>Plot: </a:t>
            </a:r>
            <a:r>
              <a:rPr lang="en-US">
                <a:solidFill>
                  <a:schemeClr val="dk1"/>
                </a:solidFill>
                <a:latin typeface="Arial" panose="020B0604020202020204" pitchFamily="34" charset="0"/>
                <a:ea typeface="Arial"/>
                <a:cs typeface="Arial" panose="020B0604020202020204" pitchFamily="34" charset="0"/>
                <a:sym typeface="Arial"/>
              </a:rPr>
              <a:t>(Left) 2045 Annual Carbon Mitigation; (Right) Additional costs</a:t>
            </a:r>
            <a:endParaRPr lang="en-US">
              <a:solidFill>
                <a:srgbClr val="000000"/>
              </a:solidFill>
              <a:latin typeface="Arial" panose="020B0604020202020204" pitchFamily="34" charset="0"/>
              <a:ea typeface="Arial"/>
              <a:cs typeface="Arial" panose="020B0604020202020204" pitchFamily="34" charset="0"/>
              <a:sym typeface="Arial"/>
            </a:endParaRPr>
          </a:p>
          <a:p>
            <a:pPr marL="0" indent="0">
              <a:spcBef>
                <a:spcPts val="367"/>
              </a:spcBef>
            </a:pPr>
            <a:endParaRPr lang="en-US">
              <a:latin typeface="Arial" panose="020B0604020202020204" pitchFamily="34" charset="0"/>
              <a:cs typeface="Arial" panose="020B0604020202020204" pitchFamily="34" charset="0"/>
            </a:endParaRPr>
          </a:p>
          <a:p>
            <a:pPr marL="0" indent="0">
              <a:spcBef>
                <a:spcPts val="367"/>
              </a:spcBef>
            </a:pPr>
            <a:r>
              <a:rPr lang="en-US" b="1">
                <a:latin typeface="Arial" panose="020B0604020202020204" pitchFamily="34" charset="0"/>
                <a:cs typeface="Arial" panose="020B0604020202020204" pitchFamily="34" charset="0"/>
              </a:rPr>
              <a:t>Notes: </a:t>
            </a:r>
          </a:p>
          <a:p>
            <a:pPr marL="171450" indent="-171450">
              <a:spcBef>
                <a:spcPts val="367"/>
              </a:spcBef>
              <a:buFont typeface="Arial" panose="020B0604020202020204" pitchFamily="34" charset="0"/>
              <a:buChar char="•"/>
            </a:pPr>
            <a:r>
              <a:rPr lang="en-US" b="1">
                <a:effectLst/>
                <a:latin typeface="Arial" panose="020B0604020202020204" pitchFamily="34" charset="0"/>
                <a:ea typeface="Times New Roman" panose="02020603050405020304" pitchFamily="18" charset="0"/>
                <a:cs typeface="Arial" panose="020B0604020202020204" pitchFamily="34" charset="0"/>
              </a:rPr>
              <a:t>Clean grid/Dirty grid assumes clean F-gases</a:t>
            </a:r>
          </a:p>
          <a:p>
            <a:pPr marL="171450" indent="-171450">
              <a:spcBef>
                <a:spcPts val="367"/>
              </a:spcBef>
              <a:buFont typeface="Arial" panose="020B0604020202020204" pitchFamily="34" charset="0"/>
              <a:buChar char="•"/>
            </a:pPr>
            <a:r>
              <a:rPr lang="en-US" b="1">
                <a:effectLst/>
                <a:latin typeface="Arial" panose="020B0604020202020204" pitchFamily="34" charset="0"/>
                <a:ea typeface="Times New Roman" panose="02020603050405020304" pitchFamily="18" charset="0"/>
                <a:cs typeface="Arial" panose="020B0604020202020204" pitchFamily="34" charset="0"/>
              </a:rPr>
              <a:t>Clean F-gas/Dirty F-gas assumes clean grid</a:t>
            </a:r>
          </a:p>
          <a:p>
            <a:pPr marL="0" indent="0">
              <a:spcBef>
                <a:spcPts val="367"/>
              </a:spcBef>
            </a:pPr>
            <a:r>
              <a:rPr lang="en-US">
                <a:effectLst/>
                <a:latin typeface="Arial" panose="020B0604020202020204" pitchFamily="34" charset="0"/>
                <a:ea typeface="Times New Roman" panose="02020603050405020304" pitchFamily="18" charset="0"/>
                <a:cs typeface="Arial" panose="020B0604020202020204" pitchFamily="34" charset="0"/>
              </a:rPr>
              <a:t>Electrification of space heating can be done with either electric resistance appliances (including centralized forced-air electric furnaces as well as electric wall and baseboard heaters)  or heat pumps.  A heat pump transfers heat between the building and the outside air, and can reduce electricity use for heating by ~50% compared to electric resistance heating.  Heat pumps can also dehumidify better than typical central air conditioners, and replace the need for a separate air conditioning unit.  Heat pump water heaters are also an alternative to electric water heaters in much the same way. </a:t>
            </a:r>
            <a:endParaRPr>
              <a:latin typeface="Arial" panose="020B0604020202020204" pitchFamily="34" charset="0"/>
              <a:cs typeface="Arial" panose="020B0604020202020204" pitchFamily="34" charset="0"/>
            </a:endParaRPr>
          </a:p>
        </p:txBody>
      </p:sp>
      <p:sp>
        <p:nvSpPr>
          <p:cNvPr id="552" name="Google Shape;552;p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2632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034272" cy="590550"/>
          </a:xfrm>
          <a:prstGeom prst="rect">
            <a:avLst/>
          </a:prstGeom>
        </p:spPr>
        <p:txBody>
          <a:bodyPr vert="horz" wrap="square" lIns="91440" tIns="45720" rIns="91440" bIns="45720" rtlCol="0" anchor="b">
            <a:normAutofit/>
          </a:bodyPr>
          <a:lstStyle>
            <a:lvl1pPr>
              <a:defRPr sz="2800"/>
            </a:lvl1pPr>
          </a:lstStyle>
          <a:p>
            <a:r>
              <a:rPr lang="en-US"/>
              <a:t>Click to edit Master title style</a:t>
            </a:r>
          </a:p>
        </p:txBody>
      </p:sp>
      <p:sp>
        <p:nvSpPr>
          <p:cNvPr id="12" name="Slide Number Placeholder 5"/>
          <p:cNvSpPr>
            <a:spLocks noGrp="1"/>
          </p:cNvSpPr>
          <p:nvPr>
            <p:ph type="sldNum" sz="quarter" idx="4"/>
          </p:nvPr>
        </p:nvSpPr>
        <p:spPr>
          <a:xfrm>
            <a:off x="8458200" y="4800600"/>
            <a:ext cx="464527" cy="345830"/>
          </a:xfrm>
          <a:prstGeom prst="rect">
            <a:avLst/>
          </a:prstGeom>
        </p:spPr>
        <p:txBody>
          <a:bodyPr wrap="none">
            <a:noAutofit/>
          </a:bodyPr>
          <a:lstStyle>
            <a:lvl1pPr>
              <a:defRPr sz="1800">
                <a:solidFill>
                  <a:schemeClr val="tx1"/>
                </a:solidFill>
                <a:effectLst/>
              </a:defRPr>
            </a:lvl1pPr>
          </a:lstStyle>
          <a:p>
            <a:fld id="{BB0E056D-CCBC-C240-90BF-2176CB1B0D0D}" type="slidenum">
              <a:rPr lang="en-US" smtClean="0"/>
              <a:pPr/>
              <a:t>‹#›</a:t>
            </a:fld>
            <a:endParaRPr lang="en-US"/>
          </a:p>
        </p:txBody>
      </p:sp>
    </p:spTree>
    <p:extLst>
      <p:ext uri="{BB962C8B-B14F-4D97-AF65-F5344CB8AC3E}">
        <p14:creationId xmlns:p14="http://schemas.microsoft.com/office/powerpoint/2010/main" val="335081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4 boxes, 2 columns">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034272" cy="590550"/>
          </a:xfrm>
          <a:prstGeom prst="rect">
            <a:avLst/>
          </a:prstGeom>
        </p:spPr>
        <p:txBody>
          <a:bodyPr vert="horz" wrap="square" lIns="91440" tIns="45720" rIns="91440" bIns="45720" rtlCol="0" anchor="b">
            <a:normAutofit/>
          </a:bodyPr>
          <a:lstStyle>
            <a:lvl1pPr>
              <a:defRPr sz="2800"/>
            </a:lvl1pPr>
          </a:lstStyle>
          <a:p>
            <a:r>
              <a:rPr lang="en-US"/>
              <a:t>Click to edit Master title style</a:t>
            </a:r>
          </a:p>
        </p:txBody>
      </p:sp>
      <p:sp>
        <p:nvSpPr>
          <p:cNvPr id="12" name="Slide Number Placeholder 5"/>
          <p:cNvSpPr>
            <a:spLocks noGrp="1"/>
          </p:cNvSpPr>
          <p:nvPr>
            <p:ph type="sldNum" sz="quarter" idx="4"/>
          </p:nvPr>
        </p:nvSpPr>
        <p:spPr>
          <a:xfrm>
            <a:off x="8458200" y="4800600"/>
            <a:ext cx="464527" cy="345830"/>
          </a:xfrm>
          <a:prstGeom prst="rect">
            <a:avLst/>
          </a:prstGeom>
        </p:spPr>
        <p:txBody>
          <a:bodyPr wrap="none">
            <a:noAutofit/>
          </a:bodyPr>
          <a:lstStyle>
            <a:lvl1pPr>
              <a:defRPr sz="1800">
                <a:solidFill>
                  <a:schemeClr val="bg1">
                    <a:lumMod val="85000"/>
                  </a:schemeClr>
                </a:solidFill>
                <a:effectLst/>
              </a:defRPr>
            </a:lvl1pPr>
          </a:lstStyle>
          <a:p>
            <a:fld id="{BB0E056D-CCBC-C240-90BF-2176CB1B0D0D}" type="slidenum">
              <a:rPr lang="en-US" smtClean="0"/>
              <a:pPr/>
              <a:t>‹#›</a:t>
            </a:fld>
            <a:endParaRPr lang="en-US"/>
          </a:p>
        </p:txBody>
      </p:sp>
      <p:sp>
        <p:nvSpPr>
          <p:cNvPr id="9" name="Text Placeholder 8"/>
          <p:cNvSpPr>
            <a:spLocks noGrp="1"/>
          </p:cNvSpPr>
          <p:nvPr>
            <p:ph type="body" sz="quarter" idx="13" hasCustomPrompt="1"/>
          </p:nvPr>
        </p:nvSpPr>
        <p:spPr>
          <a:xfrm>
            <a:off x="0" y="590550"/>
            <a:ext cx="9034272" cy="266700"/>
          </a:xfrm>
          <a:noFill/>
          <a:effectLst/>
        </p:spPr>
        <p:txBody>
          <a:bodyPr lIns="91440" anchor="b">
            <a:normAutofit/>
          </a:bodyPr>
          <a:lstStyle>
            <a:lvl1pPr>
              <a:defRPr sz="1400" b="0" cap="all" baseline="0">
                <a:solidFill>
                  <a:srgbClr val="7F7F7F"/>
                </a:solidFill>
              </a:defRPr>
            </a:lvl1pPr>
          </a:lstStyle>
          <a:p>
            <a:pPr lvl="0"/>
            <a:r>
              <a:rPr lang="en-US"/>
              <a:t>CLICK TO EDIT MASTER TEXT STYLES</a:t>
            </a:r>
          </a:p>
        </p:txBody>
      </p:sp>
      <p:sp>
        <p:nvSpPr>
          <p:cNvPr id="2" name="Footer Placeholder 1"/>
          <p:cNvSpPr>
            <a:spLocks noGrp="1"/>
          </p:cNvSpPr>
          <p:nvPr>
            <p:ph type="ftr" sz="quarter" idx="14"/>
          </p:nvPr>
        </p:nvSpPr>
        <p:spPr>
          <a:xfrm>
            <a:off x="4686298" y="4800600"/>
            <a:ext cx="3429000" cy="345830"/>
          </a:xfrm>
          <a:prstGeom prst="rect">
            <a:avLst/>
          </a:prstGeom>
        </p:spPr>
        <p:txBody>
          <a:bodyPr/>
          <a:lstStyle/>
          <a:p>
            <a:endParaRPr lang="en-US"/>
          </a:p>
        </p:txBody>
      </p:sp>
      <p:sp>
        <p:nvSpPr>
          <p:cNvPr id="4" name="Content Placeholder 3"/>
          <p:cNvSpPr>
            <a:spLocks noGrp="1"/>
          </p:cNvSpPr>
          <p:nvPr>
            <p:ph sz="quarter" idx="15"/>
          </p:nvPr>
        </p:nvSpPr>
        <p:spPr>
          <a:xfrm>
            <a:off x="114300" y="971550"/>
            <a:ext cx="4343400" cy="1714500"/>
          </a:xfrm>
        </p:spPr>
        <p:txBody>
          <a:bodyPr>
            <a:normAutofit/>
          </a:bodyPr>
          <a:lstStyle/>
          <a:p>
            <a:pPr lvl="0"/>
            <a:r>
              <a:rPr lang="en-US"/>
              <a:t>Click to edit Master text styles</a:t>
            </a:r>
          </a:p>
          <a:p>
            <a:pPr lvl="1"/>
            <a:r>
              <a:rPr lang="en-US"/>
              <a:t>Second level</a:t>
            </a:r>
          </a:p>
        </p:txBody>
      </p:sp>
      <p:sp>
        <p:nvSpPr>
          <p:cNvPr id="6" name="Content Placeholder 5"/>
          <p:cNvSpPr>
            <a:spLocks noGrp="1"/>
          </p:cNvSpPr>
          <p:nvPr>
            <p:ph sz="quarter" idx="16"/>
          </p:nvPr>
        </p:nvSpPr>
        <p:spPr>
          <a:xfrm>
            <a:off x="114300" y="2800350"/>
            <a:ext cx="4343400" cy="1714500"/>
          </a:xfrm>
        </p:spPr>
        <p:txBody>
          <a:bodyPr>
            <a:normAutofit/>
          </a:bodyPr>
          <a:lstStyle/>
          <a:p>
            <a:pPr lvl="0"/>
            <a:r>
              <a:rPr lang="en-US"/>
              <a:t>Click to edit Master text styles</a:t>
            </a:r>
          </a:p>
          <a:p>
            <a:pPr lvl="1"/>
            <a:r>
              <a:rPr lang="en-US"/>
              <a:t>Second level</a:t>
            </a:r>
          </a:p>
        </p:txBody>
      </p:sp>
      <p:sp>
        <p:nvSpPr>
          <p:cNvPr id="8" name="Content Placeholder 7"/>
          <p:cNvSpPr>
            <a:spLocks noGrp="1"/>
          </p:cNvSpPr>
          <p:nvPr>
            <p:ph sz="quarter" idx="17"/>
          </p:nvPr>
        </p:nvSpPr>
        <p:spPr>
          <a:xfrm>
            <a:off x="4686300" y="971550"/>
            <a:ext cx="4343400" cy="1714500"/>
          </a:xfrm>
        </p:spPr>
        <p:txBody>
          <a:bodyPr>
            <a:normAutofit/>
          </a:bodyPr>
          <a:lstStyle/>
          <a:p>
            <a:pPr lvl="0"/>
            <a:r>
              <a:rPr lang="en-US"/>
              <a:t>Click to edit Master text styles</a:t>
            </a:r>
          </a:p>
          <a:p>
            <a:pPr lvl="1"/>
            <a:r>
              <a:rPr lang="en-US"/>
              <a:t>Second level</a:t>
            </a:r>
          </a:p>
        </p:txBody>
      </p:sp>
      <p:sp>
        <p:nvSpPr>
          <p:cNvPr id="13" name="Content Placeholder 12"/>
          <p:cNvSpPr>
            <a:spLocks noGrp="1"/>
          </p:cNvSpPr>
          <p:nvPr>
            <p:ph sz="quarter" idx="18"/>
          </p:nvPr>
        </p:nvSpPr>
        <p:spPr>
          <a:xfrm>
            <a:off x="4686300" y="2800350"/>
            <a:ext cx="4343400" cy="1714500"/>
          </a:xfrm>
        </p:spPr>
        <p:txBody>
          <a:bodyPr>
            <a:normAutofit/>
          </a:bodyPr>
          <a:lstStyle/>
          <a:p>
            <a:pPr lvl="0"/>
            <a:r>
              <a:rPr lang="en-US"/>
              <a:t>Click to edit Master text styles</a:t>
            </a:r>
          </a:p>
          <a:p>
            <a:pPr lvl="1"/>
            <a:r>
              <a:rPr lang="en-US"/>
              <a:t>Second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4 boxes, 2 columns">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034272" cy="590550"/>
          </a:xfrm>
          <a:prstGeom prst="rect">
            <a:avLst/>
          </a:prstGeom>
        </p:spPr>
        <p:txBody>
          <a:bodyPr vert="horz" wrap="square" lIns="91440" tIns="45720" rIns="91440" bIns="45720" rtlCol="0" anchor="b">
            <a:normAutofit/>
          </a:bodyPr>
          <a:lstStyle>
            <a:lvl1pPr>
              <a:defRPr sz="2800"/>
            </a:lvl1pPr>
          </a:lstStyle>
          <a:p>
            <a:r>
              <a:rPr lang="en-US"/>
              <a:t>Click to edit Master title style</a:t>
            </a:r>
          </a:p>
        </p:txBody>
      </p:sp>
      <p:sp>
        <p:nvSpPr>
          <p:cNvPr id="12" name="Slide Number Placeholder 5"/>
          <p:cNvSpPr>
            <a:spLocks noGrp="1"/>
          </p:cNvSpPr>
          <p:nvPr>
            <p:ph type="sldNum" sz="quarter" idx="4"/>
          </p:nvPr>
        </p:nvSpPr>
        <p:spPr>
          <a:xfrm>
            <a:off x="8458200" y="4800600"/>
            <a:ext cx="464527" cy="345830"/>
          </a:xfrm>
          <a:prstGeom prst="rect">
            <a:avLst/>
          </a:prstGeom>
        </p:spPr>
        <p:txBody>
          <a:bodyPr wrap="none">
            <a:noAutofit/>
          </a:bodyPr>
          <a:lstStyle>
            <a:lvl1pPr>
              <a:defRPr sz="1800">
                <a:solidFill>
                  <a:schemeClr val="bg1">
                    <a:lumMod val="85000"/>
                  </a:schemeClr>
                </a:solidFill>
                <a:effectLst/>
              </a:defRPr>
            </a:lvl1pPr>
          </a:lstStyle>
          <a:p>
            <a:fld id="{BB0E056D-CCBC-C240-90BF-2176CB1B0D0D}" type="slidenum">
              <a:rPr lang="en-US" smtClean="0"/>
              <a:pPr/>
              <a:t>‹#›</a:t>
            </a:fld>
            <a:endParaRPr lang="en-US"/>
          </a:p>
        </p:txBody>
      </p:sp>
      <p:sp>
        <p:nvSpPr>
          <p:cNvPr id="9" name="Text Placeholder 8"/>
          <p:cNvSpPr>
            <a:spLocks noGrp="1"/>
          </p:cNvSpPr>
          <p:nvPr>
            <p:ph type="body" sz="quarter" idx="13" hasCustomPrompt="1"/>
          </p:nvPr>
        </p:nvSpPr>
        <p:spPr>
          <a:xfrm>
            <a:off x="0" y="590550"/>
            <a:ext cx="9034272" cy="266700"/>
          </a:xfrm>
          <a:noFill/>
          <a:effectLst/>
        </p:spPr>
        <p:txBody>
          <a:bodyPr lIns="91440" anchor="b">
            <a:normAutofit/>
          </a:bodyPr>
          <a:lstStyle>
            <a:lvl1pPr>
              <a:defRPr sz="1400" b="0" cap="all" baseline="0">
                <a:solidFill>
                  <a:srgbClr val="7F7F7F"/>
                </a:solidFill>
              </a:defRPr>
            </a:lvl1pPr>
          </a:lstStyle>
          <a:p>
            <a:pPr lvl="0"/>
            <a:r>
              <a:rPr lang="en-US"/>
              <a:t>CLICK TO EDIT MASTER TEXT STYLES</a:t>
            </a:r>
          </a:p>
        </p:txBody>
      </p:sp>
      <p:sp>
        <p:nvSpPr>
          <p:cNvPr id="2" name="Footer Placeholder 1"/>
          <p:cNvSpPr>
            <a:spLocks noGrp="1"/>
          </p:cNvSpPr>
          <p:nvPr>
            <p:ph type="ftr" sz="quarter" idx="14"/>
          </p:nvPr>
        </p:nvSpPr>
        <p:spPr>
          <a:xfrm>
            <a:off x="4686298" y="4800600"/>
            <a:ext cx="3429000" cy="345830"/>
          </a:xfrm>
          <a:prstGeom prst="rect">
            <a:avLst/>
          </a:prstGeom>
        </p:spPr>
        <p:txBody>
          <a:bodyPr/>
          <a:lstStyle/>
          <a:p>
            <a:endParaRPr lang="en-US"/>
          </a:p>
        </p:txBody>
      </p:sp>
      <p:sp>
        <p:nvSpPr>
          <p:cNvPr id="4" name="Content Placeholder 3"/>
          <p:cNvSpPr>
            <a:spLocks noGrp="1"/>
          </p:cNvSpPr>
          <p:nvPr>
            <p:ph sz="quarter" idx="15"/>
          </p:nvPr>
        </p:nvSpPr>
        <p:spPr>
          <a:xfrm>
            <a:off x="114300" y="971550"/>
            <a:ext cx="2059274" cy="3543300"/>
          </a:xfrm>
        </p:spPr>
        <p:txBody>
          <a:bodyPr>
            <a:normAutofit/>
          </a:bodyPr>
          <a:lstStyle/>
          <a:p>
            <a:pPr lvl="0"/>
            <a:r>
              <a:rPr lang="en-US"/>
              <a:t>Click to edit Master text styles</a:t>
            </a:r>
          </a:p>
          <a:p>
            <a:pPr lvl="1"/>
            <a:r>
              <a:rPr lang="en-US"/>
              <a:t>Second level</a:t>
            </a:r>
          </a:p>
        </p:txBody>
      </p:sp>
      <p:sp>
        <p:nvSpPr>
          <p:cNvPr id="6" name="Content Placeholder 5"/>
          <p:cNvSpPr>
            <a:spLocks noGrp="1"/>
          </p:cNvSpPr>
          <p:nvPr>
            <p:ph sz="quarter" idx="16"/>
          </p:nvPr>
        </p:nvSpPr>
        <p:spPr>
          <a:xfrm>
            <a:off x="4686298" y="942974"/>
            <a:ext cx="2059276" cy="3571875"/>
          </a:xfrm>
        </p:spPr>
        <p:txBody>
          <a:bodyPr>
            <a:normAutofit/>
          </a:bodyPr>
          <a:lstStyle/>
          <a:p>
            <a:pPr lvl="0"/>
            <a:r>
              <a:rPr lang="en-US"/>
              <a:t>Click to edit Master text styles</a:t>
            </a:r>
          </a:p>
          <a:p>
            <a:pPr lvl="1"/>
            <a:r>
              <a:rPr lang="en-US"/>
              <a:t>Second level</a:t>
            </a:r>
          </a:p>
        </p:txBody>
      </p:sp>
      <p:sp>
        <p:nvSpPr>
          <p:cNvPr id="8" name="Content Placeholder 7"/>
          <p:cNvSpPr>
            <a:spLocks noGrp="1"/>
          </p:cNvSpPr>
          <p:nvPr>
            <p:ph sz="quarter" idx="17"/>
          </p:nvPr>
        </p:nvSpPr>
        <p:spPr>
          <a:xfrm>
            <a:off x="2398426" y="971550"/>
            <a:ext cx="2059273" cy="3543300"/>
          </a:xfrm>
        </p:spPr>
        <p:txBody>
          <a:bodyPr>
            <a:normAutofit/>
          </a:bodyPr>
          <a:lstStyle/>
          <a:p>
            <a:pPr lvl="0"/>
            <a:r>
              <a:rPr lang="en-US"/>
              <a:t>Click to edit Master text styles</a:t>
            </a:r>
          </a:p>
          <a:p>
            <a:pPr lvl="1"/>
            <a:r>
              <a:rPr lang="en-US"/>
              <a:t>Second level</a:t>
            </a:r>
          </a:p>
        </p:txBody>
      </p:sp>
      <p:sp>
        <p:nvSpPr>
          <p:cNvPr id="13" name="Content Placeholder 12"/>
          <p:cNvSpPr>
            <a:spLocks noGrp="1"/>
          </p:cNvSpPr>
          <p:nvPr>
            <p:ph sz="quarter" idx="18"/>
          </p:nvPr>
        </p:nvSpPr>
        <p:spPr>
          <a:xfrm>
            <a:off x="6970422" y="942974"/>
            <a:ext cx="2059277" cy="3571876"/>
          </a:xfrm>
        </p:spPr>
        <p:txBody>
          <a:bodyPr>
            <a:normAutofit/>
          </a:bodyPr>
          <a:lstStyle/>
          <a:p>
            <a:pPr lvl="0"/>
            <a:r>
              <a:rPr lang="en-US"/>
              <a:t>Click to edit Master text styles</a:t>
            </a:r>
          </a:p>
          <a:p>
            <a:pPr lvl="1"/>
            <a:r>
              <a:rPr lang="en-US"/>
              <a:t>Second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1/2 boxes">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034272" cy="590550"/>
          </a:xfrm>
          <a:prstGeom prst="rect">
            <a:avLst/>
          </a:prstGeom>
        </p:spPr>
        <p:txBody>
          <a:bodyPr vert="horz" wrap="square" lIns="91440" tIns="45720" rIns="91440" bIns="45720" rtlCol="0" anchor="b">
            <a:normAutofit/>
          </a:bodyPr>
          <a:lstStyle>
            <a:lvl1pPr>
              <a:defRPr sz="2800"/>
            </a:lvl1pPr>
          </a:lstStyle>
          <a:p>
            <a:r>
              <a:rPr lang="en-US"/>
              <a:t>Click to edit Master title style</a:t>
            </a:r>
          </a:p>
        </p:txBody>
      </p:sp>
      <p:sp>
        <p:nvSpPr>
          <p:cNvPr id="12" name="Slide Number Placeholder 5"/>
          <p:cNvSpPr>
            <a:spLocks noGrp="1"/>
          </p:cNvSpPr>
          <p:nvPr>
            <p:ph type="sldNum" sz="quarter" idx="4"/>
          </p:nvPr>
        </p:nvSpPr>
        <p:spPr>
          <a:xfrm>
            <a:off x="8458200" y="4800600"/>
            <a:ext cx="464527" cy="345830"/>
          </a:xfrm>
          <a:prstGeom prst="rect">
            <a:avLst/>
          </a:prstGeom>
        </p:spPr>
        <p:txBody>
          <a:bodyPr wrap="none">
            <a:noAutofit/>
          </a:bodyPr>
          <a:lstStyle>
            <a:lvl1pPr>
              <a:defRPr sz="1800">
                <a:solidFill>
                  <a:schemeClr val="bg1">
                    <a:lumMod val="85000"/>
                  </a:schemeClr>
                </a:solidFill>
                <a:effectLst/>
              </a:defRPr>
            </a:lvl1pPr>
          </a:lstStyle>
          <a:p>
            <a:fld id="{BB0E056D-CCBC-C240-90BF-2176CB1B0D0D}" type="slidenum">
              <a:rPr lang="en-US" smtClean="0"/>
              <a:pPr/>
              <a:t>‹#›</a:t>
            </a:fld>
            <a:endParaRPr lang="en-US"/>
          </a:p>
        </p:txBody>
      </p:sp>
      <p:sp>
        <p:nvSpPr>
          <p:cNvPr id="9" name="Text Placeholder 8"/>
          <p:cNvSpPr>
            <a:spLocks noGrp="1"/>
          </p:cNvSpPr>
          <p:nvPr>
            <p:ph type="body" sz="quarter" idx="13" hasCustomPrompt="1"/>
          </p:nvPr>
        </p:nvSpPr>
        <p:spPr>
          <a:xfrm>
            <a:off x="0" y="590550"/>
            <a:ext cx="9034272" cy="266700"/>
          </a:xfrm>
          <a:noFill/>
          <a:effectLst/>
        </p:spPr>
        <p:txBody>
          <a:bodyPr lIns="91440" anchor="b">
            <a:normAutofit/>
          </a:bodyPr>
          <a:lstStyle>
            <a:lvl1pPr>
              <a:defRPr sz="1400" b="0" cap="all" baseline="0">
                <a:solidFill>
                  <a:srgbClr val="7F7F7F"/>
                </a:solidFill>
              </a:defRPr>
            </a:lvl1pPr>
          </a:lstStyle>
          <a:p>
            <a:pPr lvl="0"/>
            <a:r>
              <a:rPr lang="en-US"/>
              <a:t>CLICK TO EDIT MASTER TEXT STYLES</a:t>
            </a:r>
          </a:p>
        </p:txBody>
      </p:sp>
      <p:sp>
        <p:nvSpPr>
          <p:cNvPr id="2" name="Footer Placeholder 1"/>
          <p:cNvSpPr>
            <a:spLocks noGrp="1"/>
          </p:cNvSpPr>
          <p:nvPr>
            <p:ph type="ftr" sz="quarter" idx="14"/>
          </p:nvPr>
        </p:nvSpPr>
        <p:spPr>
          <a:xfrm>
            <a:off x="4686298" y="4800600"/>
            <a:ext cx="3429000" cy="345830"/>
          </a:xfrm>
          <a:prstGeom prst="rect">
            <a:avLst/>
          </a:prstGeom>
        </p:spPr>
        <p:txBody>
          <a:bodyPr/>
          <a:lstStyle/>
          <a:p>
            <a:endParaRPr lang="en-US"/>
          </a:p>
        </p:txBody>
      </p:sp>
      <p:sp>
        <p:nvSpPr>
          <p:cNvPr id="4" name="Content Placeholder 3"/>
          <p:cNvSpPr>
            <a:spLocks noGrp="1"/>
          </p:cNvSpPr>
          <p:nvPr>
            <p:ph sz="quarter" idx="15"/>
          </p:nvPr>
        </p:nvSpPr>
        <p:spPr>
          <a:xfrm>
            <a:off x="114300" y="971550"/>
            <a:ext cx="8915400" cy="1714500"/>
          </a:xfrm>
        </p:spPr>
        <p:txBody>
          <a:bodyPr>
            <a:normAutofit/>
          </a:bodyPr>
          <a:lstStyle/>
          <a:p>
            <a:pPr lvl="0"/>
            <a:r>
              <a:rPr lang="en-US"/>
              <a:t>Click to edit Master text styles</a:t>
            </a:r>
          </a:p>
          <a:p>
            <a:pPr lvl="1"/>
            <a:r>
              <a:rPr lang="en-US"/>
              <a:t>Second level</a:t>
            </a:r>
          </a:p>
        </p:txBody>
      </p:sp>
      <p:sp>
        <p:nvSpPr>
          <p:cNvPr id="6" name="Content Placeholder 5"/>
          <p:cNvSpPr>
            <a:spLocks noGrp="1"/>
          </p:cNvSpPr>
          <p:nvPr>
            <p:ph sz="quarter" idx="16"/>
          </p:nvPr>
        </p:nvSpPr>
        <p:spPr>
          <a:xfrm>
            <a:off x="114300" y="2800350"/>
            <a:ext cx="4343400" cy="1714500"/>
          </a:xfrm>
        </p:spPr>
        <p:txBody>
          <a:bodyPr>
            <a:normAutofit/>
          </a:bodyPr>
          <a:lstStyle/>
          <a:p>
            <a:pPr lvl="0"/>
            <a:r>
              <a:rPr lang="en-US"/>
              <a:t>Click to edit Master text styles</a:t>
            </a:r>
          </a:p>
          <a:p>
            <a:pPr lvl="1"/>
            <a:r>
              <a:rPr lang="en-US"/>
              <a:t>Second level</a:t>
            </a:r>
          </a:p>
        </p:txBody>
      </p:sp>
      <p:sp>
        <p:nvSpPr>
          <p:cNvPr id="13" name="Content Placeholder 12"/>
          <p:cNvSpPr>
            <a:spLocks noGrp="1"/>
          </p:cNvSpPr>
          <p:nvPr>
            <p:ph sz="quarter" idx="18"/>
          </p:nvPr>
        </p:nvSpPr>
        <p:spPr>
          <a:xfrm>
            <a:off x="4686300" y="2800350"/>
            <a:ext cx="4343400" cy="1714500"/>
          </a:xfrm>
        </p:spPr>
        <p:txBody>
          <a:bodyPr>
            <a:normAutofit/>
          </a:bodyPr>
          <a:lstStyle/>
          <a:p>
            <a:pPr lvl="0"/>
            <a:r>
              <a:rPr lang="en-US"/>
              <a:t>Click to edit Master text styles</a:t>
            </a:r>
          </a:p>
          <a:p>
            <a:pPr lvl="1"/>
            <a:r>
              <a:rPr lang="en-US"/>
              <a:t>Second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2/1 boxes">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034272" cy="590550"/>
          </a:xfrm>
          <a:prstGeom prst="rect">
            <a:avLst/>
          </a:prstGeom>
        </p:spPr>
        <p:txBody>
          <a:bodyPr vert="horz" wrap="square" lIns="91440" tIns="45720" rIns="91440" bIns="45720" rtlCol="0" anchor="b">
            <a:normAutofit/>
          </a:bodyPr>
          <a:lstStyle>
            <a:lvl1pPr>
              <a:defRPr sz="2800"/>
            </a:lvl1pPr>
          </a:lstStyle>
          <a:p>
            <a:r>
              <a:rPr lang="en-US"/>
              <a:t>Click to edit Master title style</a:t>
            </a:r>
          </a:p>
        </p:txBody>
      </p:sp>
      <p:sp>
        <p:nvSpPr>
          <p:cNvPr id="12" name="Slide Number Placeholder 5"/>
          <p:cNvSpPr>
            <a:spLocks noGrp="1"/>
          </p:cNvSpPr>
          <p:nvPr>
            <p:ph type="sldNum" sz="quarter" idx="4"/>
          </p:nvPr>
        </p:nvSpPr>
        <p:spPr>
          <a:xfrm>
            <a:off x="8458200" y="4800600"/>
            <a:ext cx="464527" cy="345830"/>
          </a:xfrm>
          <a:prstGeom prst="rect">
            <a:avLst/>
          </a:prstGeom>
        </p:spPr>
        <p:txBody>
          <a:bodyPr wrap="none">
            <a:noAutofit/>
          </a:bodyPr>
          <a:lstStyle>
            <a:lvl1pPr>
              <a:defRPr sz="1800">
                <a:solidFill>
                  <a:schemeClr val="bg1">
                    <a:lumMod val="85000"/>
                  </a:schemeClr>
                </a:solidFill>
                <a:effectLst/>
              </a:defRPr>
            </a:lvl1pPr>
          </a:lstStyle>
          <a:p>
            <a:fld id="{BB0E056D-CCBC-C240-90BF-2176CB1B0D0D}" type="slidenum">
              <a:rPr lang="en-US" smtClean="0"/>
              <a:pPr/>
              <a:t>‹#›</a:t>
            </a:fld>
            <a:endParaRPr lang="en-US"/>
          </a:p>
        </p:txBody>
      </p:sp>
      <p:sp>
        <p:nvSpPr>
          <p:cNvPr id="9" name="Text Placeholder 8"/>
          <p:cNvSpPr>
            <a:spLocks noGrp="1"/>
          </p:cNvSpPr>
          <p:nvPr>
            <p:ph type="body" sz="quarter" idx="13" hasCustomPrompt="1"/>
          </p:nvPr>
        </p:nvSpPr>
        <p:spPr>
          <a:xfrm>
            <a:off x="0" y="590550"/>
            <a:ext cx="9034272" cy="266700"/>
          </a:xfrm>
          <a:noFill/>
          <a:effectLst/>
        </p:spPr>
        <p:txBody>
          <a:bodyPr lIns="91440" anchor="b">
            <a:normAutofit/>
          </a:bodyPr>
          <a:lstStyle>
            <a:lvl1pPr>
              <a:defRPr sz="1400" b="0" cap="all" baseline="0">
                <a:solidFill>
                  <a:srgbClr val="7F7F7F"/>
                </a:solidFill>
              </a:defRPr>
            </a:lvl1pPr>
          </a:lstStyle>
          <a:p>
            <a:pPr lvl="0"/>
            <a:r>
              <a:rPr lang="en-US"/>
              <a:t>CLICK TO EDIT MASTER TEXT STYLES</a:t>
            </a:r>
          </a:p>
        </p:txBody>
      </p:sp>
      <p:sp>
        <p:nvSpPr>
          <p:cNvPr id="2" name="Footer Placeholder 1"/>
          <p:cNvSpPr>
            <a:spLocks noGrp="1"/>
          </p:cNvSpPr>
          <p:nvPr>
            <p:ph type="ftr" sz="quarter" idx="14"/>
          </p:nvPr>
        </p:nvSpPr>
        <p:spPr>
          <a:xfrm>
            <a:off x="4686298" y="4800600"/>
            <a:ext cx="3429000" cy="345830"/>
          </a:xfrm>
          <a:prstGeom prst="rect">
            <a:avLst/>
          </a:prstGeom>
        </p:spPr>
        <p:txBody>
          <a:bodyPr/>
          <a:lstStyle/>
          <a:p>
            <a:endParaRPr lang="en-US"/>
          </a:p>
        </p:txBody>
      </p:sp>
      <p:sp>
        <p:nvSpPr>
          <p:cNvPr id="4" name="Content Placeholder 3"/>
          <p:cNvSpPr>
            <a:spLocks noGrp="1"/>
          </p:cNvSpPr>
          <p:nvPr>
            <p:ph sz="quarter" idx="15"/>
          </p:nvPr>
        </p:nvSpPr>
        <p:spPr>
          <a:xfrm>
            <a:off x="114300" y="2800350"/>
            <a:ext cx="8915400" cy="1714500"/>
          </a:xfrm>
        </p:spPr>
        <p:txBody>
          <a:bodyPr>
            <a:normAutofit/>
          </a:bodyPr>
          <a:lstStyle/>
          <a:p>
            <a:pPr lvl="0"/>
            <a:r>
              <a:rPr lang="en-US"/>
              <a:t>Click to edit Master text styles</a:t>
            </a:r>
          </a:p>
          <a:p>
            <a:pPr lvl="1"/>
            <a:r>
              <a:rPr lang="en-US"/>
              <a:t>Second level</a:t>
            </a:r>
          </a:p>
        </p:txBody>
      </p:sp>
      <p:sp>
        <p:nvSpPr>
          <p:cNvPr id="6" name="Content Placeholder 5"/>
          <p:cNvSpPr>
            <a:spLocks noGrp="1"/>
          </p:cNvSpPr>
          <p:nvPr>
            <p:ph sz="quarter" idx="16"/>
          </p:nvPr>
        </p:nvSpPr>
        <p:spPr>
          <a:xfrm>
            <a:off x="114300" y="971550"/>
            <a:ext cx="4343400" cy="1714500"/>
          </a:xfrm>
        </p:spPr>
        <p:txBody>
          <a:bodyPr>
            <a:normAutofit/>
          </a:bodyPr>
          <a:lstStyle/>
          <a:p>
            <a:pPr lvl="0"/>
            <a:r>
              <a:rPr lang="en-US"/>
              <a:t>Click to edit Master text styles</a:t>
            </a:r>
          </a:p>
          <a:p>
            <a:pPr lvl="1"/>
            <a:r>
              <a:rPr lang="en-US"/>
              <a:t>Second level</a:t>
            </a:r>
          </a:p>
        </p:txBody>
      </p:sp>
      <p:sp>
        <p:nvSpPr>
          <p:cNvPr id="13" name="Content Placeholder 12"/>
          <p:cNvSpPr>
            <a:spLocks noGrp="1"/>
          </p:cNvSpPr>
          <p:nvPr>
            <p:ph sz="quarter" idx="18"/>
          </p:nvPr>
        </p:nvSpPr>
        <p:spPr>
          <a:xfrm>
            <a:off x="4686300" y="971550"/>
            <a:ext cx="4343400" cy="1714500"/>
          </a:xfrm>
        </p:spPr>
        <p:txBody>
          <a:bodyPr>
            <a:normAutofit/>
          </a:bodyPr>
          <a:lstStyle/>
          <a:p>
            <a:pPr lvl="0"/>
            <a:r>
              <a:rPr lang="en-US"/>
              <a:t>Click to edit Master text styles</a:t>
            </a:r>
          </a:p>
          <a:p>
            <a:pPr lvl="1"/>
            <a:r>
              <a:rPr lang="en-US"/>
              <a:t>Second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84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777" y="359542"/>
            <a:ext cx="7707862" cy="488024"/>
          </a:xfrm>
          <a:prstGeom prst="rect">
            <a:avLst/>
          </a:prstGeom>
        </p:spPr>
        <p:txBody>
          <a:bodyPr/>
          <a:lstStyle>
            <a:lvl1pPr algn="l">
              <a:defRPr sz="2400">
                <a:solidFill>
                  <a:schemeClr val="bg2"/>
                </a:solidFill>
              </a:defRPr>
            </a:lvl1pPr>
          </a:lstStyle>
          <a:p>
            <a:r>
              <a:rPr lang="en-US"/>
              <a:t>Click to edit Master title style</a:t>
            </a:r>
          </a:p>
        </p:txBody>
      </p:sp>
      <p:sp>
        <p:nvSpPr>
          <p:cNvPr id="7" name="Content Placeholder 6"/>
          <p:cNvSpPr>
            <a:spLocks noGrp="1"/>
          </p:cNvSpPr>
          <p:nvPr>
            <p:ph sz="quarter" idx="10"/>
          </p:nvPr>
        </p:nvSpPr>
        <p:spPr>
          <a:xfrm>
            <a:off x="955678" y="908685"/>
            <a:ext cx="7700963" cy="3759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7109164"/>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948776" y="359542"/>
            <a:ext cx="7707862" cy="488024"/>
          </a:xfrm>
          <a:prstGeom prst="rect">
            <a:avLst/>
          </a:prstGeom>
          <a:noFill/>
          <a:ln>
            <a:noFill/>
          </a:ln>
        </p:spPr>
        <p:txBody>
          <a:bodyPr spcFirstLastPara="1" wrap="square" lIns="0" tIns="45700" rIns="91425" bIns="45700" anchor="b" anchorCtr="0">
            <a:noAutofit/>
          </a:bodyPr>
          <a:lstStyle>
            <a:lvl1pPr lvl="0" algn="l">
              <a:lnSpc>
                <a:spcPct val="85000"/>
              </a:lnSpc>
              <a:spcBef>
                <a:spcPts val="0"/>
              </a:spcBef>
              <a:spcAft>
                <a:spcPts val="0"/>
              </a:spcAft>
              <a:buSzPts val="1400"/>
              <a:buNone/>
              <a:defRPr sz="1800">
                <a:solidFill>
                  <a:schemeClr val="lt2"/>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955679" y="908685"/>
            <a:ext cx="7700963" cy="3759042"/>
          </a:xfrm>
          <a:prstGeom prst="rect">
            <a:avLst/>
          </a:prstGeom>
          <a:noFill/>
          <a:ln>
            <a:noFill/>
          </a:ln>
        </p:spPr>
        <p:txBody>
          <a:bodyPr spcFirstLastPara="1" wrap="square" lIns="0" tIns="45700" rIns="0" bIns="45700" anchor="t" anchorCtr="0">
            <a:normAutofit/>
          </a:bodyPr>
          <a:lstStyle>
            <a:lvl1pPr marL="342900" lvl="0" indent="-171450" algn="l">
              <a:lnSpc>
                <a:spcPct val="100000"/>
              </a:lnSpc>
              <a:spcBef>
                <a:spcPts val="270"/>
              </a:spcBef>
              <a:spcAft>
                <a:spcPts val="0"/>
              </a:spcAft>
              <a:buSzPts val="1400"/>
              <a:buNone/>
              <a:defRPr/>
            </a:lvl1pPr>
            <a:lvl2pPr marL="685800" lvl="1" indent="-257175" algn="l">
              <a:lnSpc>
                <a:spcPct val="100000"/>
              </a:lnSpc>
              <a:spcBef>
                <a:spcPts val="270"/>
              </a:spcBef>
              <a:spcAft>
                <a:spcPts val="0"/>
              </a:spcAft>
              <a:buSzPts val="1800"/>
              <a:buChar char="▪"/>
              <a:defRPr/>
            </a:lvl2pPr>
            <a:lvl3pPr marL="1028700" lvl="2" indent="-258890" algn="l">
              <a:lnSpc>
                <a:spcPct val="100000"/>
              </a:lnSpc>
              <a:spcBef>
                <a:spcPts val="270"/>
              </a:spcBef>
              <a:spcAft>
                <a:spcPts val="0"/>
              </a:spcAft>
              <a:buSzPts val="1836"/>
              <a:buChar char="›"/>
              <a:defRPr/>
            </a:lvl3pPr>
            <a:lvl4pPr marL="1371600" lvl="3" indent="-257175" algn="l">
              <a:lnSpc>
                <a:spcPct val="100000"/>
              </a:lnSpc>
              <a:spcBef>
                <a:spcPts val="270"/>
              </a:spcBef>
              <a:spcAft>
                <a:spcPts val="0"/>
              </a:spcAft>
              <a:buSzPts val="1800"/>
              <a:buChar char="•"/>
              <a:defRPr/>
            </a:lvl4pPr>
            <a:lvl5pPr marL="1714500" lvl="4" indent="-257175" algn="l">
              <a:lnSpc>
                <a:spcPct val="100000"/>
              </a:lnSpc>
              <a:spcBef>
                <a:spcPts val="270"/>
              </a:spcBef>
              <a:spcAft>
                <a:spcPts val="0"/>
              </a:spcAft>
              <a:buSzPts val="1800"/>
              <a:buChar char="–"/>
              <a:defRPr/>
            </a:lvl5pPr>
            <a:lvl6pPr marL="2057400" lvl="5" indent="-257175" algn="l">
              <a:lnSpc>
                <a:spcPct val="100000"/>
              </a:lnSpc>
              <a:spcBef>
                <a:spcPts val="270"/>
              </a:spcBef>
              <a:spcAft>
                <a:spcPts val="0"/>
              </a:spcAft>
              <a:buClr>
                <a:schemeClr val="dk1"/>
              </a:buClr>
              <a:buSzPts val="1800"/>
              <a:buChar char="•"/>
              <a:defRPr/>
            </a:lvl6pPr>
            <a:lvl7pPr marL="2400300" lvl="6" indent="-257175" algn="l">
              <a:lnSpc>
                <a:spcPct val="100000"/>
              </a:lnSpc>
              <a:spcBef>
                <a:spcPts val="270"/>
              </a:spcBef>
              <a:spcAft>
                <a:spcPts val="0"/>
              </a:spcAft>
              <a:buClr>
                <a:schemeClr val="dk1"/>
              </a:buClr>
              <a:buSzPts val="1800"/>
              <a:buChar char="•"/>
              <a:defRPr/>
            </a:lvl7pPr>
            <a:lvl8pPr marL="2743200" lvl="7" indent="-257175" algn="l">
              <a:lnSpc>
                <a:spcPct val="100000"/>
              </a:lnSpc>
              <a:spcBef>
                <a:spcPts val="270"/>
              </a:spcBef>
              <a:spcAft>
                <a:spcPts val="0"/>
              </a:spcAft>
              <a:buClr>
                <a:schemeClr val="dk1"/>
              </a:buClr>
              <a:buSzPts val="1800"/>
              <a:buChar char="•"/>
              <a:defRPr/>
            </a:lvl8pPr>
            <a:lvl9pPr marL="3086100" lvl="8" indent="-257175" algn="l">
              <a:lnSpc>
                <a:spcPct val="100000"/>
              </a:lnSpc>
              <a:spcBef>
                <a:spcPts val="270"/>
              </a:spcBef>
              <a:spcAft>
                <a:spcPts val="0"/>
              </a:spcAft>
              <a:buClr>
                <a:schemeClr val="dk1"/>
              </a:buClr>
              <a:buSzPts val="1800"/>
              <a:buChar char="•"/>
              <a:defRPr/>
            </a:lvl9pPr>
          </a:lstStyle>
          <a:p>
            <a:endParaRPr/>
          </a:p>
        </p:txBody>
      </p:sp>
      <p:sp>
        <p:nvSpPr>
          <p:cNvPr id="2" name="Slide Number Placeholder 1">
            <a:extLst>
              <a:ext uri="{FF2B5EF4-FFF2-40B4-BE49-F238E27FC236}">
                <a16:creationId xmlns:a16="http://schemas.microsoft.com/office/drawing/2014/main" id="{CB4F9AA3-7EF6-7645-BA97-91FEC3DBED28}"/>
              </a:ext>
            </a:extLst>
          </p:cNvPr>
          <p:cNvSpPr>
            <a:spLocks noGrp="1"/>
          </p:cNvSpPr>
          <p:nvPr>
            <p:ph type="sldNum" idx="10"/>
          </p:nvPr>
        </p:nvSpPr>
        <p:spPr>
          <a:xfrm>
            <a:off x="8740240" y="-1639"/>
            <a:ext cx="369629" cy="272653"/>
          </a:xfrm>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2985796655"/>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ubtitle, 1 box">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034272" cy="590550"/>
          </a:xfrm>
          <a:prstGeom prst="rect">
            <a:avLst/>
          </a:prstGeom>
        </p:spPr>
        <p:txBody>
          <a:bodyPr vert="horz" wrap="square" lIns="91440" tIns="45720" rIns="91440" bIns="45720" rtlCol="0" anchor="b">
            <a:normAutofit/>
          </a:bodyPr>
          <a:lstStyle>
            <a:lvl1pPr>
              <a:defRPr sz="2800"/>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8431305" y="4800600"/>
            <a:ext cx="464527" cy="345830"/>
          </a:xfrm>
          <a:prstGeom prst="rect">
            <a:avLst/>
          </a:prstGeom>
        </p:spPr>
        <p:txBody>
          <a:bodyPr wrap="none">
            <a:noAutofit/>
          </a:bodyPr>
          <a:lstStyle>
            <a:lvl1pPr>
              <a:defRPr sz="1800">
                <a:solidFill>
                  <a:schemeClr val="tx1"/>
                </a:solidFill>
                <a:effectLst/>
              </a:defRPr>
            </a:lvl1pPr>
          </a:lstStyle>
          <a:p>
            <a:fld id="{BB0E056D-CCBC-C240-90BF-2176CB1B0D0D}" type="slidenum">
              <a:rPr lang="en-US" smtClean="0"/>
              <a:pPr/>
              <a:t>‹#›</a:t>
            </a:fld>
            <a:endParaRPr lang="en-US" dirty="0"/>
          </a:p>
        </p:txBody>
      </p:sp>
      <p:sp>
        <p:nvSpPr>
          <p:cNvPr id="9" name="Text Placeholder 8"/>
          <p:cNvSpPr>
            <a:spLocks noGrp="1"/>
          </p:cNvSpPr>
          <p:nvPr>
            <p:ph type="body" sz="quarter" idx="13" hasCustomPrompt="1"/>
          </p:nvPr>
        </p:nvSpPr>
        <p:spPr>
          <a:xfrm>
            <a:off x="0" y="590550"/>
            <a:ext cx="9034272" cy="266700"/>
          </a:xfrm>
          <a:noFill/>
          <a:effectLst/>
        </p:spPr>
        <p:txBody>
          <a:bodyPr lIns="91440" anchor="b">
            <a:normAutofit/>
          </a:bodyPr>
          <a:lstStyle>
            <a:lvl1pPr>
              <a:defRPr sz="1400" b="0" cap="all" baseline="0">
                <a:solidFill>
                  <a:srgbClr val="7F7F7F"/>
                </a:solidFill>
              </a:defRPr>
            </a:lvl1pPr>
          </a:lstStyle>
          <a:p>
            <a:pPr lvl="0"/>
            <a:r>
              <a:rPr lang="en-US" dirty="0"/>
              <a:t>CLICK TO EDIT MASTER TEXT STYLES</a:t>
            </a:r>
          </a:p>
        </p:txBody>
      </p:sp>
      <p:sp>
        <p:nvSpPr>
          <p:cNvPr id="2" name="Footer Placeholder 1"/>
          <p:cNvSpPr>
            <a:spLocks noGrp="1"/>
          </p:cNvSpPr>
          <p:nvPr>
            <p:ph type="ftr" sz="quarter" idx="14"/>
          </p:nvPr>
        </p:nvSpPr>
        <p:spPr>
          <a:xfrm>
            <a:off x="4686298" y="4800600"/>
            <a:ext cx="3429000" cy="345830"/>
          </a:xfrm>
          <a:prstGeom prst="rect">
            <a:avLst/>
          </a:prstGeom>
        </p:spPr>
        <p:txBody>
          <a:bodyPr/>
          <a:lstStyle/>
          <a:p>
            <a:endParaRPr lang="en-US" dirty="0"/>
          </a:p>
        </p:txBody>
      </p:sp>
      <p:sp>
        <p:nvSpPr>
          <p:cNvPr id="4" name="Content Placeholder 3"/>
          <p:cNvSpPr>
            <a:spLocks noGrp="1"/>
          </p:cNvSpPr>
          <p:nvPr>
            <p:ph sz="quarter" idx="15"/>
          </p:nvPr>
        </p:nvSpPr>
        <p:spPr>
          <a:xfrm>
            <a:off x="114300" y="971550"/>
            <a:ext cx="8915400" cy="3543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884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 y="939575"/>
            <a:ext cx="9143999" cy="3689581"/>
          </a:xfrm>
          <a:effectLst/>
        </p:spPr>
        <p:txBody>
          <a:bodyPr lIns="91440">
            <a:normAutofit/>
          </a:bodyPr>
          <a:lstStyle>
            <a:lvl1pPr marL="0" indent="0">
              <a:lnSpc>
                <a:spcPct val="100000"/>
              </a:lnSpc>
              <a:spcBef>
                <a:spcPts val="600"/>
              </a:spcBef>
              <a:buNone/>
              <a:defRPr sz="1800"/>
            </a:lvl1pPr>
            <a:lvl2pPr marL="342892" indent="-231770">
              <a:lnSpc>
                <a:spcPct val="100000"/>
              </a:lnSpc>
              <a:spcBef>
                <a:spcPts val="600"/>
              </a:spcBef>
              <a:buFont typeface="Lucida Grande"/>
              <a:buChar char="▪"/>
              <a:defRPr sz="1800"/>
            </a:lvl2pPr>
            <a:lvl3pPr marL="685783" indent="-230183">
              <a:lnSpc>
                <a:spcPct val="100000"/>
              </a:lnSpc>
              <a:spcBef>
                <a:spcPts val="600"/>
              </a:spcBef>
              <a:buFont typeface="Lucida Grande"/>
              <a:buChar char="›"/>
              <a:defRPr sz="1800"/>
            </a:lvl3pPr>
            <a:lvl4pPr marL="1030262" indent="-231770">
              <a:lnSpc>
                <a:spcPct val="100000"/>
              </a:lnSpc>
              <a:spcBef>
                <a:spcPts val="600"/>
              </a:spcBef>
              <a:buFont typeface="Lucida Grande"/>
              <a:buChar char="–"/>
              <a:defRPr sz="1800"/>
            </a:lvl4pPr>
            <a:lvl5pPr marL="1373154" indent="-231770">
              <a:lnSpc>
                <a:spcPct val="100000"/>
              </a:lnSpc>
              <a:spcBef>
                <a:spcPts val="600"/>
              </a:spcBef>
              <a:buFont typeface="Lucida Grande"/>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0" y="5549"/>
            <a:ext cx="9144000" cy="675733"/>
          </a:xfrm>
          <a:effectLst/>
        </p:spPr>
        <p:txBody>
          <a:bodyPr lIns="91440"/>
          <a:lstStyle>
            <a:lvl1pPr>
              <a:defRPr>
                <a:solidFill>
                  <a:srgbClr val="8C1515"/>
                </a:solidFill>
              </a:defRPr>
            </a:lvl1pPr>
          </a:lstStyle>
          <a:p>
            <a:r>
              <a:rPr lang="en-US" dirty="0"/>
              <a:t>Click to edit Master title style</a:t>
            </a:r>
          </a:p>
        </p:txBody>
      </p:sp>
      <p:sp>
        <p:nvSpPr>
          <p:cNvPr id="6" name="Slide Number Placeholder 5"/>
          <p:cNvSpPr>
            <a:spLocks noGrp="1"/>
          </p:cNvSpPr>
          <p:nvPr>
            <p:ph type="sldNum" sz="quarter" idx="12"/>
          </p:nvPr>
        </p:nvSpPr>
        <p:spPr>
          <a:xfrm>
            <a:off x="8374045" y="4797670"/>
            <a:ext cx="464527" cy="345830"/>
          </a:xfrm>
          <a:prstGeom prst="rect">
            <a:avLst/>
          </a:prstGeom>
          <a:effectLst/>
        </p:spPr>
        <p:txBody>
          <a:bodyPr/>
          <a:lstStyle>
            <a:lvl1pPr>
              <a:defRPr sz="1800">
                <a:solidFill>
                  <a:schemeClr val="bg1">
                    <a:lumMod val="85000"/>
                  </a:schemeClr>
                </a:solidFill>
                <a:effectLst/>
              </a:defRPr>
            </a:lvl1pPr>
          </a:lstStyle>
          <a:p>
            <a:fld id="{BB0E056D-CCBC-C240-90BF-2176CB1B0D0D}" type="slidenum">
              <a:rPr lang="en-US" smtClean="0">
                <a:solidFill>
                  <a:prstClr val="white">
                    <a:lumMod val="85000"/>
                  </a:prstClr>
                </a:solidFill>
              </a:rPr>
              <a:pPr/>
              <a:t>‹#›</a:t>
            </a:fld>
            <a:endParaRPr lang="en-US" dirty="0">
              <a:solidFill>
                <a:prstClr val="white">
                  <a:lumMod val="85000"/>
                </a:prstClr>
              </a:solidFill>
            </a:endParaRPr>
          </a:p>
        </p:txBody>
      </p:sp>
      <p:sp>
        <p:nvSpPr>
          <p:cNvPr id="4" name="Rectangle 3"/>
          <p:cNvSpPr/>
          <p:nvPr userDrawn="1"/>
        </p:nvSpPr>
        <p:spPr>
          <a:xfrm>
            <a:off x="10" y="4629150"/>
            <a:ext cx="9143999" cy="171450"/>
          </a:xfrm>
          <a:prstGeom prst="rect">
            <a:avLst/>
          </a:prstGeom>
          <a:solidFill>
            <a:srgbClr val="8C1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prstClr val="white"/>
              </a:solidFill>
              <a:latin typeface="Arial"/>
            </a:endParaRPr>
          </a:p>
        </p:txBody>
      </p:sp>
      <p:sp>
        <p:nvSpPr>
          <p:cNvPr id="9" name="Text Placeholder 8"/>
          <p:cNvSpPr>
            <a:spLocks noGrp="1"/>
          </p:cNvSpPr>
          <p:nvPr>
            <p:ph type="body" sz="quarter" idx="13"/>
          </p:nvPr>
        </p:nvSpPr>
        <p:spPr>
          <a:xfrm>
            <a:off x="0" y="681038"/>
            <a:ext cx="9144000" cy="258366"/>
          </a:xfrm>
          <a:noFill/>
          <a:effectLst/>
        </p:spPr>
        <p:txBody>
          <a:bodyPr>
            <a:noAutofit/>
          </a:bodyPr>
          <a:lstStyle>
            <a:lvl1pPr>
              <a:defRPr sz="1800">
                <a:solidFill>
                  <a:srgbClr val="7F7F7F"/>
                </a:solidFill>
              </a:defRPr>
            </a:lvl1pPr>
          </a:lstStyle>
          <a:p>
            <a:pPr lvl="0"/>
            <a:r>
              <a:rPr lang="en-US" dirty="0"/>
              <a:t>Click to edit Master text styles</a:t>
            </a:r>
          </a:p>
        </p:txBody>
      </p:sp>
    </p:spTree>
    <p:extLst>
      <p:ext uri="{BB962C8B-B14F-4D97-AF65-F5344CB8AC3E}">
        <p14:creationId xmlns:p14="http://schemas.microsoft.com/office/powerpoint/2010/main" val="281651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62CF-2996-2FA8-1CB5-8150447F3256}"/>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FBEA74-880F-B9D9-56DA-4BAD99401B4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214EDA3B-B197-0A3F-B1B1-13B37B7DD982}"/>
              </a:ext>
            </a:extLst>
          </p:cNvPr>
          <p:cNvSpPr>
            <a:spLocks noGrp="1"/>
          </p:cNvSpPr>
          <p:nvPr>
            <p:ph type="sldNum" sz="quarter" idx="10"/>
          </p:nvPr>
        </p:nvSpPr>
        <p:spPr/>
        <p:txBody>
          <a:bodyPr/>
          <a:lstStyle/>
          <a:p>
            <a:pPr defTabSz="685800"/>
            <a:fld id="{C2940E87-6662-3B4D-9154-100206D0393C}" type="slidenum">
              <a:rPr lang="en-US" smtClean="0"/>
              <a:pPr defTabSz="685800"/>
              <a:t>‹#›</a:t>
            </a:fld>
            <a:endParaRPr lang="en-US"/>
          </a:p>
        </p:txBody>
      </p:sp>
    </p:spTree>
    <p:extLst>
      <p:ext uri="{BB962C8B-B14F-4D97-AF65-F5344CB8AC3E}">
        <p14:creationId xmlns:p14="http://schemas.microsoft.com/office/powerpoint/2010/main" val="40127902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1 box">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034272" cy="590550"/>
          </a:xfrm>
          <a:prstGeom prst="rect">
            <a:avLst/>
          </a:prstGeom>
        </p:spPr>
        <p:txBody>
          <a:bodyPr vert="horz" wrap="square" lIns="91440" tIns="45720" rIns="91440" bIns="45720" rtlCol="0" anchor="b">
            <a:normAutofit/>
          </a:bodyPr>
          <a:lstStyle>
            <a:lvl1pPr>
              <a:defRPr sz="2800"/>
            </a:lvl1pPr>
          </a:lstStyle>
          <a:p>
            <a:r>
              <a:rPr lang="en-US"/>
              <a:t>Click to edit Master title style</a:t>
            </a:r>
          </a:p>
        </p:txBody>
      </p:sp>
      <p:sp>
        <p:nvSpPr>
          <p:cNvPr id="12" name="Slide Number Placeholder 5"/>
          <p:cNvSpPr>
            <a:spLocks noGrp="1"/>
          </p:cNvSpPr>
          <p:nvPr>
            <p:ph type="sldNum" sz="quarter" idx="4"/>
          </p:nvPr>
        </p:nvSpPr>
        <p:spPr>
          <a:xfrm>
            <a:off x="8767211" y="4800600"/>
            <a:ext cx="464527" cy="345830"/>
          </a:xfrm>
          <a:prstGeom prst="rect">
            <a:avLst/>
          </a:prstGeom>
        </p:spPr>
        <p:txBody>
          <a:bodyPr wrap="none">
            <a:noAutofit/>
          </a:bodyPr>
          <a:lstStyle>
            <a:lvl1pPr>
              <a:defRPr sz="1800">
                <a:solidFill>
                  <a:schemeClr val="tx1"/>
                </a:solidFill>
                <a:effectLst/>
              </a:defRPr>
            </a:lvl1pPr>
          </a:lstStyle>
          <a:p>
            <a:fld id="{BB0E056D-CCBC-C240-90BF-2176CB1B0D0D}" type="slidenum">
              <a:rPr lang="en-US" smtClean="0"/>
              <a:pPr/>
              <a:t>‹#›</a:t>
            </a:fld>
            <a:endParaRPr lang="en-US"/>
          </a:p>
        </p:txBody>
      </p:sp>
      <p:sp>
        <p:nvSpPr>
          <p:cNvPr id="2" name="Footer Placeholder 1"/>
          <p:cNvSpPr>
            <a:spLocks noGrp="1"/>
          </p:cNvSpPr>
          <p:nvPr>
            <p:ph type="ftr" sz="quarter" idx="14"/>
          </p:nvPr>
        </p:nvSpPr>
        <p:spPr>
          <a:xfrm>
            <a:off x="4686298" y="4800600"/>
            <a:ext cx="3429000" cy="345830"/>
          </a:xfrm>
          <a:prstGeom prst="rect">
            <a:avLst/>
          </a:prstGeom>
        </p:spPr>
        <p:txBody>
          <a:bodyPr/>
          <a:lstStyle/>
          <a:p>
            <a:endParaRPr lang="en-US"/>
          </a:p>
        </p:txBody>
      </p:sp>
      <p:sp>
        <p:nvSpPr>
          <p:cNvPr id="4" name="Content Placeholder 3"/>
          <p:cNvSpPr>
            <a:spLocks noGrp="1"/>
          </p:cNvSpPr>
          <p:nvPr>
            <p:ph sz="quarter" idx="15"/>
          </p:nvPr>
        </p:nvSpPr>
        <p:spPr>
          <a:xfrm>
            <a:off x="114300" y="971550"/>
            <a:ext cx="8915400" cy="3543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38A2-BD89-F3E0-A943-80AE6AD809F7}"/>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B452BD-9811-387C-CB1D-5D3DE200B220}"/>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C02E4866-2450-0FD6-C047-A7ECF36FBC9F}"/>
              </a:ext>
            </a:extLst>
          </p:cNvPr>
          <p:cNvSpPr>
            <a:spLocks noGrp="1"/>
          </p:cNvSpPr>
          <p:nvPr>
            <p:ph type="sldNum" sz="quarter" idx="10"/>
          </p:nvPr>
        </p:nvSpPr>
        <p:spPr/>
        <p:txBody>
          <a:bodyPr/>
          <a:lstStyle/>
          <a:p>
            <a:pPr defTabSz="685800"/>
            <a:fld id="{C2940E87-6662-3B4D-9154-100206D0393C}" type="slidenum">
              <a:rPr lang="en-US" smtClean="0"/>
              <a:pPr defTabSz="685800"/>
              <a:t>‹#›</a:t>
            </a:fld>
            <a:endParaRPr lang="en-US"/>
          </a:p>
        </p:txBody>
      </p:sp>
    </p:spTree>
    <p:extLst>
      <p:ext uri="{BB962C8B-B14F-4D97-AF65-F5344CB8AC3E}">
        <p14:creationId xmlns:p14="http://schemas.microsoft.com/office/powerpoint/2010/main" val="3687190862"/>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FED7C-E93B-CBF4-4E90-A7DD935DF52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0D140F-6C43-91E7-CD1C-3A5690BD60CF}"/>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33D371A2-3E67-85D3-8C40-116F0F84ECD6}"/>
              </a:ext>
            </a:extLst>
          </p:cNvPr>
          <p:cNvSpPr>
            <a:spLocks noGrp="1"/>
          </p:cNvSpPr>
          <p:nvPr>
            <p:ph type="sldNum" sz="quarter" idx="10"/>
          </p:nvPr>
        </p:nvSpPr>
        <p:spPr/>
        <p:txBody>
          <a:bodyPr/>
          <a:lstStyle/>
          <a:p>
            <a:fld id="{2DDADA90-366C-764C-BA68-7307FFCB7A2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97248936"/>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 y="939575"/>
            <a:ext cx="9143999" cy="3689581"/>
          </a:xfrm>
          <a:effectLst/>
        </p:spPr>
        <p:txBody>
          <a:bodyPr lIns="91440">
            <a:normAutofit/>
          </a:bodyPr>
          <a:lstStyle>
            <a:lvl1pPr marL="0" indent="0">
              <a:lnSpc>
                <a:spcPct val="100000"/>
              </a:lnSpc>
              <a:spcBef>
                <a:spcPts val="600"/>
              </a:spcBef>
              <a:buNone/>
              <a:defRPr sz="1800"/>
            </a:lvl1pPr>
            <a:lvl2pPr marL="342892" indent="-231770">
              <a:lnSpc>
                <a:spcPct val="100000"/>
              </a:lnSpc>
              <a:spcBef>
                <a:spcPts val="600"/>
              </a:spcBef>
              <a:buFont typeface="Lucida Grande"/>
              <a:buChar char="▪"/>
              <a:defRPr sz="1800"/>
            </a:lvl2pPr>
            <a:lvl3pPr marL="685783" indent="-230183">
              <a:lnSpc>
                <a:spcPct val="100000"/>
              </a:lnSpc>
              <a:spcBef>
                <a:spcPts val="600"/>
              </a:spcBef>
              <a:buFont typeface="Lucida Grande"/>
              <a:buChar char="›"/>
              <a:defRPr sz="1800"/>
            </a:lvl3pPr>
            <a:lvl4pPr marL="1030262" indent="-231770">
              <a:lnSpc>
                <a:spcPct val="100000"/>
              </a:lnSpc>
              <a:spcBef>
                <a:spcPts val="600"/>
              </a:spcBef>
              <a:buFont typeface="Lucida Grande"/>
              <a:buChar char="–"/>
              <a:defRPr sz="1800"/>
            </a:lvl4pPr>
            <a:lvl5pPr marL="1373154" indent="-231770">
              <a:lnSpc>
                <a:spcPct val="100000"/>
              </a:lnSpc>
              <a:spcBef>
                <a:spcPts val="600"/>
              </a:spcBef>
              <a:buFont typeface="Lucida Grande"/>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0" y="5549"/>
            <a:ext cx="9144000" cy="675733"/>
          </a:xfrm>
          <a:effectLst/>
        </p:spPr>
        <p:txBody>
          <a:bodyPr lIns="91440"/>
          <a:lstStyle>
            <a:lvl1pPr>
              <a:defRPr>
                <a:solidFill>
                  <a:srgbClr val="8C1515"/>
                </a:solidFill>
              </a:defRPr>
            </a:lvl1pPr>
          </a:lstStyle>
          <a:p>
            <a:r>
              <a:rPr lang="en-US" dirty="0"/>
              <a:t>Click to edit Master title style</a:t>
            </a:r>
          </a:p>
        </p:txBody>
      </p:sp>
      <p:sp>
        <p:nvSpPr>
          <p:cNvPr id="6" name="Slide Number Placeholder 5"/>
          <p:cNvSpPr>
            <a:spLocks noGrp="1"/>
          </p:cNvSpPr>
          <p:nvPr>
            <p:ph type="sldNum" sz="quarter" idx="12"/>
          </p:nvPr>
        </p:nvSpPr>
        <p:spPr>
          <a:xfrm>
            <a:off x="8374045" y="4797670"/>
            <a:ext cx="464527" cy="345830"/>
          </a:xfrm>
          <a:prstGeom prst="rect">
            <a:avLst/>
          </a:prstGeom>
          <a:effectLst/>
        </p:spPr>
        <p:txBody>
          <a:bodyPr/>
          <a:lstStyle>
            <a:lvl1pPr>
              <a:defRPr sz="1800">
                <a:solidFill>
                  <a:schemeClr val="bg1">
                    <a:lumMod val="85000"/>
                  </a:schemeClr>
                </a:solidFill>
                <a:effectLst/>
              </a:defRPr>
            </a:lvl1pPr>
          </a:lstStyle>
          <a:p>
            <a:fld id="{BB0E056D-CCBC-C240-90BF-2176CB1B0D0D}" type="slidenum">
              <a:rPr lang="en-US" smtClean="0">
                <a:solidFill>
                  <a:prstClr val="white">
                    <a:lumMod val="85000"/>
                  </a:prstClr>
                </a:solidFill>
              </a:rPr>
              <a:pPr/>
              <a:t>‹#›</a:t>
            </a:fld>
            <a:endParaRPr lang="en-US" dirty="0">
              <a:solidFill>
                <a:prstClr val="white">
                  <a:lumMod val="85000"/>
                </a:prstClr>
              </a:solidFill>
            </a:endParaRPr>
          </a:p>
        </p:txBody>
      </p:sp>
      <p:sp>
        <p:nvSpPr>
          <p:cNvPr id="4" name="Rectangle 3"/>
          <p:cNvSpPr/>
          <p:nvPr userDrawn="1"/>
        </p:nvSpPr>
        <p:spPr>
          <a:xfrm>
            <a:off x="10" y="4629150"/>
            <a:ext cx="9143999" cy="171450"/>
          </a:xfrm>
          <a:prstGeom prst="rect">
            <a:avLst/>
          </a:prstGeom>
          <a:solidFill>
            <a:srgbClr val="8C1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prstClr val="white"/>
              </a:solidFill>
              <a:latin typeface="Arial"/>
            </a:endParaRPr>
          </a:p>
        </p:txBody>
      </p:sp>
      <p:sp>
        <p:nvSpPr>
          <p:cNvPr id="9" name="Text Placeholder 8"/>
          <p:cNvSpPr>
            <a:spLocks noGrp="1"/>
          </p:cNvSpPr>
          <p:nvPr>
            <p:ph type="body" sz="quarter" idx="13"/>
          </p:nvPr>
        </p:nvSpPr>
        <p:spPr>
          <a:xfrm>
            <a:off x="0" y="681038"/>
            <a:ext cx="9144000" cy="258366"/>
          </a:xfrm>
          <a:noFill/>
          <a:effectLst/>
        </p:spPr>
        <p:txBody>
          <a:bodyPr>
            <a:noAutofit/>
          </a:bodyPr>
          <a:lstStyle>
            <a:lvl1pPr>
              <a:defRPr sz="1800">
                <a:solidFill>
                  <a:srgbClr val="7F7F7F"/>
                </a:solidFill>
              </a:defRPr>
            </a:lvl1pPr>
          </a:lstStyle>
          <a:p>
            <a:pPr lvl="0"/>
            <a:r>
              <a:rPr lang="en-US" dirty="0"/>
              <a:t>Click to edit Master text styles</a:t>
            </a:r>
          </a:p>
        </p:txBody>
      </p:sp>
    </p:spTree>
    <p:extLst>
      <p:ext uri="{BB962C8B-B14F-4D97-AF65-F5344CB8AC3E}">
        <p14:creationId xmlns:p14="http://schemas.microsoft.com/office/powerpoint/2010/main" val="114378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wo Boxes of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 y="939575"/>
            <a:ext cx="4457411" cy="3689581"/>
          </a:xfrm>
          <a:effectLst/>
        </p:spPr>
        <p:txBody>
          <a:bodyPr lIns="91440"/>
          <a:lstStyle>
            <a:lvl1pPr marL="0" indent="0">
              <a:lnSpc>
                <a:spcPct val="100000"/>
              </a:lnSpc>
              <a:spcBef>
                <a:spcPts val="600"/>
              </a:spcBef>
              <a:buNone/>
              <a:defRPr/>
            </a:lvl1pPr>
            <a:lvl2pPr marL="342892" indent="-231770">
              <a:lnSpc>
                <a:spcPct val="100000"/>
              </a:lnSpc>
              <a:spcBef>
                <a:spcPts val="600"/>
              </a:spcBef>
              <a:buFont typeface="Lucida Grande"/>
              <a:buChar char="▪"/>
              <a:defRPr/>
            </a:lvl2pPr>
            <a:lvl3pPr marL="685783" indent="-230183">
              <a:lnSpc>
                <a:spcPct val="100000"/>
              </a:lnSpc>
              <a:spcBef>
                <a:spcPts val="600"/>
              </a:spcBef>
              <a:buFont typeface="Lucida Grande"/>
              <a:buChar char="›"/>
              <a:defRPr/>
            </a:lvl3pPr>
            <a:lvl4pPr marL="1030262" indent="-231770">
              <a:lnSpc>
                <a:spcPct val="100000"/>
              </a:lnSpc>
              <a:spcBef>
                <a:spcPts val="600"/>
              </a:spcBef>
              <a:buFont typeface="Lucida Grande"/>
              <a:buChar char="–"/>
              <a:defRPr sz="1600"/>
            </a:lvl4pPr>
            <a:lvl5pPr marL="1373154" indent="-231770">
              <a:lnSpc>
                <a:spcPct val="100000"/>
              </a:lnSpc>
              <a:spcBef>
                <a:spcPts val="600"/>
              </a:spcBef>
              <a:buFont typeface="Lucida Grande"/>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0" y="5549"/>
            <a:ext cx="9144000" cy="675733"/>
          </a:xfrm>
          <a:effectLst/>
        </p:spPr>
        <p:txBody>
          <a:bodyPr lIns="91440"/>
          <a:lstStyle>
            <a:lvl1pPr>
              <a:defRPr>
                <a:solidFill>
                  <a:srgbClr val="8C1515"/>
                </a:solidFill>
              </a:defRPr>
            </a:lvl1pPr>
          </a:lstStyle>
          <a:p>
            <a:r>
              <a:rPr lang="en-US" dirty="0"/>
              <a:t>Click to edit Master title style</a:t>
            </a:r>
          </a:p>
        </p:txBody>
      </p:sp>
      <p:sp>
        <p:nvSpPr>
          <p:cNvPr id="6" name="Slide Number Placeholder 5"/>
          <p:cNvSpPr>
            <a:spLocks noGrp="1"/>
          </p:cNvSpPr>
          <p:nvPr>
            <p:ph type="sldNum" sz="quarter" idx="12"/>
          </p:nvPr>
        </p:nvSpPr>
        <p:spPr>
          <a:xfrm>
            <a:off x="8374045" y="4797670"/>
            <a:ext cx="464527" cy="345830"/>
          </a:xfrm>
          <a:prstGeom prst="rect">
            <a:avLst/>
          </a:prstGeom>
          <a:effectLst/>
        </p:spPr>
        <p:txBody>
          <a:bodyPr/>
          <a:lstStyle>
            <a:lvl1pPr>
              <a:defRPr sz="1800">
                <a:solidFill>
                  <a:schemeClr val="bg1">
                    <a:lumMod val="85000"/>
                  </a:schemeClr>
                </a:solidFill>
                <a:effectLst/>
              </a:defRPr>
            </a:lvl1pPr>
          </a:lstStyle>
          <a:p>
            <a:fld id="{BB0E056D-CCBC-C240-90BF-2176CB1B0D0D}" type="slidenum">
              <a:rPr lang="en-US" smtClean="0">
                <a:solidFill>
                  <a:prstClr val="white">
                    <a:lumMod val="85000"/>
                  </a:prstClr>
                </a:solidFill>
              </a:rPr>
              <a:pPr/>
              <a:t>‹#›</a:t>
            </a:fld>
            <a:endParaRPr lang="en-US" dirty="0">
              <a:solidFill>
                <a:prstClr val="white">
                  <a:lumMod val="85000"/>
                </a:prstClr>
              </a:solidFill>
            </a:endParaRPr>
          </a:p>
        </p:txBody>
      </p:sp>
      <p:sp>
        <p:nvSpPr>
          <p:cNvPr id="4" name="Rectangle 3"/>
          <p:cNvSpPr/>
          <p:nvPr userDrawn="1"/>
        </p:nvSpPr>
        <p:spPr>
          <a:xfrm>
            <a:off x="10" y="4629150"/>
            <a:ext cx="9143999" cy="171450"/>
          </a:xfrm>
          <a:prstGeom prst="rect">
            <a:avLst/>
          </a:prstGeom>
          <a:solidFill>
            <a:srgbClr val="8C1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prstClr val="white"/>
              </a:solidFill>
              <a:latin typeface="Arial"/>
            </a:endParaRPr>
          </a:p>
        </p:txBody>
      </p:sp>
      <p:sp>
        <p:nvSpPr>
          <p:cNvPr id="7" name="Footer Placeholder 4"/>
          <p:cNvSpPr>
            <a:spLocks noGrp="1"/>
          </p:cNvSpPr>
          <p:nvPr>
            <p:ph type="ftr" sz="quarter" idx="3"/>
          </p:nvPr>
        </p:nvSpPr>
        <p:spPr>
          <a:xfrm>
            <a:off x="4910884" y="4797670"/>
            <a:ext cx="3158522" cy="345830"/>
          </a:xfrm>
          <a:prstGeom prst="rect">
            <a:avLst/>
          </a:prstGeom>
          <a:effectLst/>
        </p:spPr>
        <p:txBody>
          <a:bodyPr anchor="ctr" anchorCtr="0"/>
          <a:lstStyle>
            <a:lvl1pPr algn="r">
              <a:defRPr sz="1200">
                <a:solidFill>
                  <a:schemeClr val="tx1">
                    <a:lumMod val="50000"/>
                    <a:lumOff val="50000"/>
                  </a:schemeClr>
                </a:solidFill>
                <a:latin typeface="Arial"/>
              </a:defRPr>
            </a:lvl1pPr>
          </a:lstStyle>
          <a:p>
            <a:endParaRPr lang="en-US" dirty="0">
              <a:solidFill>
                <a:prstClr val="white">
                  <a:lumMod val="50000"/>
                </a:prstClr>
              </a:solidFill>
            </a:endParaRPr>
          </a:p>
        </p:txBody>
      </p:sp>
      <p:sp>
        <p:nvSpPr>
          <p:cNvPr id="8" name="Content Placeholder 7"/>
          <p:cNvSpPr>
            <a:spLocks noGrp="1"/>
          </p:cNvSpPr>
          <p:nvPr>
            <p:ph sz="quarter" idx="13"/>
          </p:nvPr>
        </p:nvSpPr>
        <p:spPr>
          <a:xfrm>
            <a:off x="4684497" y="939408"/>
            <a:ext cx="4459511" cy="3689747"/>
          </a:xfrm>
          <a:effectLst/>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0" y="681038"/>
            <a:ext cx="9144000" cy="258366"/>
          </a:xfrm>
          <a:effectLst/>
        </p:spPr>
        <p:txBody>
          <a:bodyPr>
            <a:noAutofit/>
          </a:bodyPr>
          <a:lstStyle>
            <a:lvl1pPr>
              <a:defRPr sz="1800">
                <a:solidFill>
                  <a:srgbClr val="7F7F7F"/>
                </a:solidFill>
              </a:defRPr>
            </a:lvl1pPr>
          </a:lstStyle>
          <a:p>
            <a:pPr lvl="0"/>
            <a:r>
              <a:rPr lang="en-US" dirty="0"/>
              <a:t>Click to edit Master text styles</a:t>
            </a:r>
          </a:p>
        </p:txBody>
      </p:sp>
    </p:spTree>
    <p:extLst>
      <p:ext uri="{BB962C8B-B14F-4D97-AF65-F5344CB8AC3E}">
        <p14:creationId xmlns:p14="http://schemas.microsoft.com/office/powerpoint/2010/main" val="286827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Two Boxes of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39572"/>
            <a:ext cx="9144000" cy="946111"/>
          </a:xfrm>
          <a:effectLst/>
        </p:spPr>
        <p:txBody>
          <a:bodyPr lIns="91440"/>
          <a:lstStyle>
            <a:lvl1pPr marL="0" indent="0">
              <a:lnSpc>
                <a:spcPct val="100000"/>
              </a:lnSpc>
              <a:spcBef>
                <a:spcPts val="600"/>
              </a:spcBef>
              <a:buNone/>
              <a:defRPr/>
            </a:lvl1pPr>
            <a:lvl2pPr marL="342892" indent="-231770">
              <a:lnSpc>
                <a:spcPct val="100000"/>
              </a:lnSpc>
              <a:spcBef>
                <a:spcPts val="600"/>
              </a:spcBef>
              <a:buFont typeface="Lucida Grande"/>
              <a:buChar char="▪"/>
              <a:defRPr/>
            </a:lvl2pPr>
            <a:lvl3pPr marL="685783" indent="-230183">
              <a:lnSpc>
                <a:spcPct val="100000"/>
              </a:lnSpc>
              <a:spcBef>
                <a:spcPts val="600"/>
              </a:spcBef>
              <a:buFont typeface="Lucida Grande"/>
              <a:buChar char="›"/>
              <a:defRPr/>
            </a:lvl3pPr>
            <a:lvl4pPr marL="1030262" indent="-231770">
              <a:lnSpc>
                <a:spcPct val="100000"/>
              </a:lnSpc>
              <a:spcBef>
                <a:spcPts val="600"/>
              </a:spcBef>
              <a:buFont typeface="Lucida Grande"/>
              <a:buChar char="–"/>
              <a:defRPr sz="1600"/>
            </a:lvl4pPr>
            <a:lvl5pPr marL="1373154" indent="-231770">
              <a:lnSpc>
                <a:spcPct val="100000"/>
              </a:lnSpc>
              <a:spcBef>
                <a:spcPts val="600"/>
              </a:spcBef>
              <a:buFont typeface="Lucida Grande"/>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0" y="5549"/>
            <a:ext cx="9144000" cy="675733"/>
          </a:xfrm>
          <a:effectLst/>
        </p:spPr>
        <p:txBody>
          <a:bodyPr lIns="91440"/>
          <a:lstStyle>
            <a:lvl1pPr>
              <a:defRPr>
                <a:solidFill>
                  <a:srgbClr val="8C1515"/>
                </a:solidFill>
              </a:defRPr>
            </a:lvl1pPr>
          </a:lstStyle>
          <a:p>
            <a:r>
              <a:rPr lang="en-US" dirty="0"/>
              <a:t>Click to edit Master title style</a:t>
            </a:r>
          </a:p>
        </p:txBody>
      </p:sp>
      <p:sp>
        <p:nvSpPr>
          <p:cNvPr id="6" name="Slide Number Placeholder 5"/>
          <p:cNvSpPr>
            <a:spLocks noGrp="1"/>
          </p:cNvSpPr>
          <p:nvPr>
            <p:ph type="sldNum" sz="quarter" idx="12"/>
          </p:nvPr>
        </p:nvSpPr>
        <p:spPr>
          <a:xfrm>
            <a:off x="8374045" y="4797670"/>
            <a:ext cx="464527" cy="345830"/>
          </a:xfrm>
          <a:prstGeom prst="rect">
            <a:avLst/>
          </a:prstGeom>
          <a:effectLst/>
        </p:spPr>
        <p:txBody>
          <a:bodyPr/>
          <a:lstStyle>
            <a:lvl1pPr>
              <a:defRPr sz="1800">
                <a:solidFill>
                  <a:schemeClr val="bg1">
                    <a:lumMod val="85000"/>
                  </a:schemeClr>
                </a:solidFill>
                <a:effectLst/>
              </a:defRPr>
            </a:lvl1pPr>
          </a:lstStyle>
          <a:p>
            <a:fld id="{BB0E056D-CCBC-C240-90BF-2176CB1B0D0D}" type="slidenum">
              <a:rPr lang="en-US" smtClean="0">
                <a:solidFill>
                  <a:prstClr val="white">
                    <a:lumMod val="85000"/>
                  </a:prstClr>
                </a:solidFill>
              </a:rPr>
              <a:pPr/>
              <a:t>‹#›</a:t>
            </a:fld>
            <a:endParaRPr lang="en-US" dirty="0">
              <a:solidFill>
                <a:prstClr val="white">
                  <a:lumMod val="85000"/>
                </a:prstClr>
              </a:solidFill>
            </a:endParaRPr>
          </a:p>
        </p:txBody>
      </p:sp>
      <p:sp>
        <p:nvSpPr>
          <p:cNvPr id="4" name="Rectangle 3"/>
          <p:cNvSpPr/>
          <p:nvPr userDrawn="1"/>
        </p:nvSpPr>
        <p:spPr>
          <a:xfrm>
            <a:off x="10" y="4629150"/>
            <a:ext cx="9143999" cy="171450"/>
          </a:xfrm>
          <a:prstGeom prst="rect">
            <a:avLst/>
          </a:prstGeom>
          <a:solidFill>
            <a:srgbClr val="8C1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prstClr val="white"/>
              </a:solidFill>
              <a:latin typeface="Arial"/>
            </a:endParaRPr>
          </a:p>
        </p:txBody>
      </p:sp>
      <p:sp>
        <p:nvSpPr>
          <p:cNvPr id="7" name="Footer Placeholder 4"/>
          <p:cNvSpPr>
            <a:spLocks noGrp="1"/>
          </p:cNvSpPr>
          <p:nvPr>
            <p:ph type="ftr" sz="quarter" idx="3"/>
          </p:nvPr>
        </p:nvSpPr>
        <p:spPr>
          <a:xfrm>
            <a:off x="4910884" y="4797670"/>
            <a:ext cx="3158522" cy="345830"/>
          </a:xfrm>
          <a:prstGeom prst="rect">
            <a:avLst/>
          </a:prstGeom>
          <a:effectLst/>
        </p:spPr>
        <p:txBody>
          <a:bodyPr anchor="ctr" anchorCtr="0"/>
          <a:lstStyle>
            <a:lvl1pPr algn="r">
              <a:defRPr sz="1200">
                <a:solidFill>
                  <a:schemeClr val="tx1">
                    <a:lumMod val="50000"/>
                    <a:lumOff val="50000"/>
                  </a:schemeClr>
                </a:solidFill>
                <a:latin typeface="Arial"/>
              </a:defRPr>
            </a:lvl1pPr>
          </a:lstStyle>
          <a:p>
            <a:endParaRPr lang="en-US" dirty="0">
              <a:solidFill>
                <a:prstClr val="white">
                  <a:lumMod val="50000"/>
                </a:prstClr>
              </a:solidFill>
            </a:endParaRPr>
          </a:p>
        </p:txBody>
      </p:sp>
      <p:sp>
        <p:nvSpPr>
          <p:cNvPr id="8" name="Content Placeholder 7"/>
          <p:cNvSpPr>
            <a:spLocks noGrp="1"/>
          </p:cNvSpPr>
          <p:nvPr>
            <p:ph sz="quarter" idx="13"/>
          </p:nvPr>
        </p:nvSpPr>
        <p:spPr>
          <a:xfrm>
            <a:off x="2" y="1969920"/>
            <a:ext cx="9143998" cy="2659230"/>
          </a:xfrm>
          <a:effectLst/>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0" y="681038"/>
            <a:ext cx="9144000" cy="258366"/>
          </a:xfrm>
          <a:effectLst/>
        </p:spPr>
        <p:txBody>
          <a:bodyPr>
            <a:noAutofit/>
          </a:bodyPr>
          <a:lstStyle>
            <a:lvl1pPr>
              <a:defRPr sz="1800">
                <a:solidFill>
                  <a:srgbClr val="7F7F7F"/>
                </a:solidFill>
              </a:defRPr>
            </a:lvl1pPr>
          </a:lstStyle>
          <a:p>
            <a:pPr lvl="0"/>
            <a:r>
              <a:rPr lang="en-US" dirty="0"/>
              <a:t>Click to edit Master text styles</a:t>
            </a:r>
          </a:p>
        </p:txBody>
      </p:sp>
    </p:spTree>
    <p:extLst>
      <p:ext uri="{BB962C8B-B14F-4D97-AF65-F5344CB8AC3E}">
        <p14:creationId xmlns:p14="http://schemas.microsoft.com/office/powerpoint/2010/main" val="353589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Three Boxes of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 y="939575"/>
            <a:ext cx="4457411" cy="3689581"/>
          </a:xfrm>
          <a:effectLst/>
        </p:spPr>
        <p:txBody>
          <a:bodyPr lIns="91440"/>
          <a:lstStyle>
            <a:lvl1pPr marL="0" indent="0">
              <a:lnSpc>
                <a:spcPct val="100000"/>
              </a:lnSpc>
              <a:spcBef>
                <a:spcPts val="600"/>
              </a:spcBef>
              <a:buNone/>
              <a:defRPr/>
            </a:lvl1pPr>
            <a:lvl2pPr marL="342892" indent="-231770">
              <a:lnSpc>
                <a:spcPct val="100000"/>
              </a:lnSpc>
              <a:spcBef>
                <a:spcPts val="600"/>
              </a:spcBef>
              <a:buFont typeface="Lucida Grande"/>
              <a:buChar char="▪"/>
              <a:defRPr/>
            </a:lvl2pPr>
            <a:lvl3pPr marL="685783" indent="-230183">
              <a:lnSpc>
                <a:spcPct val="100000"/>
              </a:lnSpc>
              <a:spcBef>
                <a:spcPts val="600"/>
              </a:spcBef>
              <a:buFont typeface="Lucida Grande"/>
              <a:buChar char="›"/>
              <a:defRPr/>
            </a:lvl3pPr>
            <a:lvl4pPr marL="1030262" indent="-231770">
              <a:lnSpc>
                <a:spcPct val="100000"/>
              </a:lnSpc>
              <a:spcBef>
                <a:spcPts val="600"/>
              </a:spcBef>
              <a:buFont typeface="Lucida Grande"/>
              <a:buChar char="–"/>
              <a:defRPr sz="1600"/>
            </a:lvl4pPr>
            <a:lvl5pPr marL="1373154" indent="-231770">
              <a:lnSpc>
                <a:spcPct val="100000"/>
              </a:lnSpc>
              <a:spcBef>
                <a:spcPts val="600"/>
              </a:spcBef>
              <a:buFont typeface="Lucida Grande"/>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0" y="5549"/>
            <a:ext cx="9144000" cy="675733"/>
          </a:xfrm>
          <a:effectLst/>
        </p:spPr>
        <p:txBody>
          <a:bodyPr lIns="91440"/>
          <a:lstStyle>
            <a:lvl1pPr>
              <a:defRPr>
                <a:solidFill>
                  <a:srgbClr val="8C1515"/>
                </a:solidFill>
              </a:defRPr>
            </a:lvl1pPr>
          </a:lstStyle>
          <a:p>
            <a:r>
              <a:rPr lang="en-US" dirty="0"/>
              <a:t>Click to edit Master title style</a:t>
            </a:r>
          </a:p>
        </p:txBody>
      </p:sp>
      <p:sp>
        <p:nvSpPr>
          <p:cNvPr id="6" name="Slide Number Placeholder 5"/>
          <p:cNvSpPr>
            <a:spLocks noGrp="1"/>
          </p:cNvSpPr>
          <p:nvPr>
            <p:ph type="sldNum" sz="quarter" idx="12"/>
          </p:nvPr>
        </p:nvSpPr>
        <p:spPr>
          <a:xfrm>
            <a:off x="8374045" y="4797670"/>
            <a:ext cx="464527" cy="345830"/>
          </a:xfrm>
          <a:prstGeom prst="rect">
            <a:avLst/>
          </a:prstGeom>
          <a:effectLst/>
        </p:spPr>
        <p:txBody>
          <a:bodyPr/>
          <a:lstStyle>
            <a:lvl1pPr>
              <a:defRPr sz="1800">
                <a:solidFill>
                  <a:schemeClr val="bg1">
                    <a:lumMod val="85000"/>
                  </a:schemeClr>
                </a:solidFill>
                <a:effectLst/>
              </a:defRPr>
            </a:lvl1pPr>
          </a:lstStyle>
          <a:p>
            <a:fld id="{BB0E056D-CCBC-C240-90BF-2176CB1B0D0D}" type="slidenum">
              <a:rPr lang="en-US" smtClean="0">
                <a:solidFill>
                  <a:prstClr val="white">
                    <a:lumMod val="85000"/>
                  </a:prstClr>
                </a:solidFill>
              </a:rPr>
              <a:pPr/>
              <a:t>‹#›</a:t>
            </a:fld>
            <a:endParaRPr lang="en-US" dirty="0">
              <a:solidFill>
                <a:prstClr val="white">
                  <a:lumMod val="85000"/>
                </a:prstClr>
              </a:solidFill>
            </a:endParaRPr>
          </a:p>
        </p:txBody>
      </p:sp>
      <p:sp>
        <p:nvSpPr>
          <p:cNvPr id="4" name="Rectangle 3"/>
          <p:cNvSpPr/>
          <p:nvPr userDrawn="1"/>
        </p:nvSpPr>
        <p:spPr>
          <a:xfrm>
            <a:off x="10" y="4629150"/>
            <a:ext cx="9143999" cy="171450"/>
          </a:xfrm>
          <a:prstGeom prst="rect">
            <a:avLst/>
          </a:prstGeom>
          <a:solidFill>
            <a:srgbClr val="8C1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prstClr val="white"/>
              </a:solidFill>
              <a:latin typeface="Arial"/>
            </a:endParaRPr>
          </a:p>
        </p:txBody>
      </p:sp>
      <p:sp>
        <p:nvSpPr>
          <p:cNvPr id="7" name="Footer Placeholder 4"/>
          <p:cNvSpPr>
            <a:spLocks noGrp="1"/>
          </p:cNvSpPr>
          <p:nvPr>
            <p:ph type="ftr" sz="quarter" idx="3"/>
          </p:nvPr>
        </p:nvSpPr>
        <p:spPr>
          <a:xfrm>
            <a:off x="4910884" y="4797670"/>
            <a:ext cx="3158522" cy="345830"/>
          </a:xfrm>
          <a:prstGeom prst="rect">
            <a:avLst/>
          </a:prstGeom>
          <a:effectLst/>
        </p:spPr>
        <p:txBody>
          <a:bodyPr anchor="ctr" anchorCtr="0"/>
          <a:lstStyle>
            <a:lvl1pPr algn="r">
              <a:defRPr sz="1200">
                <a:solidFill>
                  <a:schemeClr val="tx1">
                    <a:lumMod val="50000"/>
                    <a:lumOff val="50000"/>
                  </a:schemeClr>
                </a:solidFill>
                <a:latin typeface="Arial"/>
              </a:defRPr>
            </a:lvl1pPr>
          </a:lstStyle>
          <a:p>
            <a:endParaRPr lang="en-US" dirty="0">
              <a:solidFill>
                <a:prstClr val="white">
                  <a:lumMod val="50000"/>
                </a:prstClr>
              </a:solidFill>
            </a:endParaRPr>
          </a:p>
        </p:txBody>
      </p:sp>
      <p:sp>
        <p:nvSpPr>
          <p:cNvPr id="8" name="Content Placeholder 7"/>
          <p:cNvSpPr>
            <a:spLocks noGrp="1"/>
          </p:cNvSpPr>
          <p:nvPr>
            <p:ph sz="quarter" idx="13"/>
          </p:nvPr>
        </p:nvSpPr>
        <p:spPr>
          <a:xfrm>
            <a:off x="4684497" y="939408"/>
            <a:ext cx="4459511" cy="1717397"/>
          </a:xfrm>
          <a:effectLst/>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0" y="681038"/>
            <a:ext cx="9144000" cy="258366"/>
          </a:xfrm>
          <a:effectLst/>
        </p:spPr>
        <p:txBody>
          <a:bodyPr>
            <a:noAutofit/>
          </a:bodyPr>
          <a:lstStyle>
            <a:lvl1pPr>
              <a:defRPr sz="1800">
                <a:solidFill>
                  <a:srgbClr val="7F7F7F"/>
                </a:solidFill>
              </a:defRPr>
            </a:lvl1pPr>
          </a:lstStyle>
          <a:p>
            <a:pPr lvl="0"/>
            <a:r>
              <a:rPr lang="en-US" dirty="0"/>
              <a:t>Click to edit Master text styles</a:t>
            </a:r>
          </a:p>
        </p:txBody>
      </p:sp>
      <p:sp>
        <p:nvSpPr>
          <p:cNvPr id="9" name="Content Placeholder 7"/>
          <p:cNvSpPr>
            <a:spLocks noGrp="1"/>
          </p:cNvSpPr>
          <p:nvPr>
            <p:ph sz="quarter" idx="15"/>
          </p:nvPr>
        </p:nvSpPr>
        <p:spPr>
          <a:xfrm>
            <a:off x="4684497" y="2838048"/>
            <a:ext cx="4459511" cy="1717397"/>
          </a:xfrm>
          <a:effectLst/>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081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Four Boxes of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 y="939575"/>
            <a:ext cx="4457411" cy="1717231"/>
          </a:xfrm>
          <a:effectLst/>
        </p:spPr>
        <p:txBody>
          <a:bodyPr lIns="91440"/>
          <a:lstStyle>
            <a:lvl1pPr marL="0" indent="0">
              <a:lnSpc>
                <a:spcPct val="100000"/>
              </a:lnSpc>
              <a:spcBef>
                <a:spcPts val="600"/>
              </a:spcBef>
              <a:buNone/>
              <a:defRPr/>
            </a:lvl1pPr>
            <a:lvl2pPr marL="342892" indent="-231770">
              <a:lnSpc>
                <a:spcPct val="100000"/>
              </a:lnSpc>
              <a:spcBef>
                <a:spcPts val="600"/>
              </a:spcBef>
              <a:buFont typeface="Lucida Grande"/>
              <a:buChar char="▪"/>
              <a:defRPr/>
            </a:lvl2pPr>
            <a:lvl3pPr marL="685783" indent="-230183">
              <a:lnSpc>
                <a:spcPct val="100000"/>
              </a:lnSpc>
              <a:spcBef>
                <a:spcPts val="600"/>
              </a:spcBef>
              <a:buFont typeface="Lucida Grande"/>
              <a:buChar char="›"/>
              <a:defRPr/>
            </a:lvl3pPr>
            <a:lvl4pPr marL="1030262" indent="-231770">
              <a:lnSpc>
                <a:spcPct val="100000"/>
              </a:lnSpc>
              <a:spcBef>
                <a:spcPts val="600"/>
              </a:spcBef>
              <a:buFont typeface="Lucida Grande"/>
              <a:buChar char="–"/>
              <a:defRPr sz="1600"/>
            </a:lvl4pPr>
            <a:lvl5pPr marL="1373154" indent="-231770">
              <a:lnSpc>
                <a:spcPct val="100000"/>
              </a:lnSpc>
              <a:spcBef>
                <a:spcPts val="600"/>
              </a:spcBef>
              <a:buFont typeface="Lucida Grande"/>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0" y="5549"/>
            <a:ext cx="9144000" cy="675733"/>
          </a:xfrm>
          <a:effectLst/>
        </p:spPr>
        <p:txBody>
          <a:bodyPr lIns="91440"/>
          <a:lstStyle>
            <a:lvl1pPr>
              <a:defRPr>
                <a:solidFill>
                  <a:srgbClr val="8C1515"/>
                </a:solidFill>
              </a:defRPr>
            </a:lvl1pPr>
          </a:lstStyle>
          <a:p>
            <a:r>
              <a:rPr lang="en-US" dirty="0"/>
              <a:t>Click to edit Master title style</a:t>
            </a:r>
          </a:p>
        </p:txBody>
      </p:sp>
      <p:sp>
        <p:nvSpPr>
          <p:cNvPr id="6" name="Slide Number Placeholder 5"/>
          <p:cNvSpPr>
            <a:spLocks noGrp="1"/>
          </p:cNvSpPr>
          <p:nvPr>
            <p:ph type="sldNum" sz="quarter" idx="12"/>
          </p:nvPr>
        </p:nvSpPr>
        <p:spPr>
          <a:xfrm>
            <a:off x="8374045" y="4797670"/>
            <a:ext cx="464527" cy="345830"/>
          </a:xfrm>
          <a:prstGeom prst="rect">
            <a:avLst/>
          </a:prstGeom>
          <a:effectLst/>
        </p:spPr>
        <p:txBody>
          <a:bodyPr/>
          <a:lstStyle>
            <a:lvl1pPr>
              <a:defRPr sz="1800">
                <a:solidFill>
                  <a:schemeClr val="bg1">
                    <a:lumMod val="85000"/>
                  </a:schemeClr>
                </a:solidFill>
                <a:effectLst/>
              </a:defRPr>
            </a:lvl1pPr>
          </a:lstStyle>
          <a:p>
            <a:fld id="{BB0E056D-CCBC-C240-90BF-2176CB1B0D0D}" type="slidenum">
              <a:rPr lang="en-US" smtClean="0">
                <a:solidFill>
                  <a:prstClr val="white">
                    <a:lumMod val="85000"/>
                  </a:prstClr>
                </a:solidFill>
              </a:rPr>
              <a:pPr/>
              <a:t>‹#›</a:t>
            </a:fld>
            <a:endParaRPr lang="en-US" dirty="0">
              <a:solidFill>
                <a:prstClr val="white">
                  <a:lumMod val="85000"/>
                </a:prstClr>
              </a:solidFill>
            </a:endParaRPr>
          </a:p>
        </p:txBody>
      </p:sp>
      <p:sp>
        <p:nvSpPr>
          <p:cNvPr id="4" name="Rectangle 3"/>
          <p:cNvSpPr/>
          <p:nvPr userDrawn="1"/>
        </p:nvSpPr>
        <p:spPr>
          <a:xfrm>
            <a:off x="10" y="4629150"/>
            <a:ext cx="9143999" cy="171450"/>
          </a:xfrm>
          <a:prstGeom prst="rect">
            <a:avLst/>
          </a:prstGeom>
          <a:solidFill>
            <a:srgbClr val="8C1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prstClr val="white"/>
              </a:solidFill>
              <a:latin typeface="Arial"/>
            </a:endParaRPr>
          </a:p>
        </p:txBody>
      </p:sp>
      <p:sp>
        <p:nvSpPr>
          <p:cNvPr id="7" name="Footer Placeholder 4"/>
          <p:cNvSpPr>
            <a:spLocks noGrp="1"/>
          </p:cNvSpPr>
          <p:nvPr>
            <p:ph type="ftr" sz="quarter" idx="3"/>
          </p:nvPr>
        </p:nvSpPr>
        <p:spPr>
          <a:xfrm>
            <a:off x="4910884" y="4797670"/>
            <a:ext cx="3158522" cy="345830"/>
          </a:xfrm>
          <a:prstGeom prst="rect">
            <a:avLst/>
          </a:prstGeom>
          <a:effectLst/>
        </p:spPr>
        <p:txBody>
          <a:bodyPr anchor="ctr" anchorCtr="0"/>
          <a:lstStyle>
            <a:lvl1pPr algn="r">
              <a:defRPr sz="1200">
                <a:solidFill>
                  <a:schemeClr val="tx1">
                    <a:lumMod val="50000"/>
                    <a:lumOff val="50000"/>
                  </a:schemeClr>
                </a:solidFill>
                <a:latin typeface="Arial"/>
              </a:defRPr>
            </a:lvl1pPr>
          </a:lstStyle>
          <a:p>
            <a:endParaRPr lang="en-US" dirty="0">
              <a:solidFill>
                <a:prstClr val="white">
                  <a:lumMod val="50000"/>
                </a:prstClr>
              </a:solidFill>
            </a:endParaRPr>
          </a:p>
        </p:txBody>
      </p:sp>
      <p:sp>
        <p:nvSpPr>
          <p:cNvPr id="8" name="Content Placeholder 7"/>
          <p:cNvSpPr>
            <a:spLocks noGrp="1"/>
          </p:cNvSpPr>
          <p:nvPr>
            <p:ph sz="quarter" idx="13"/>
          </p:nvPr>
        </p:nvSpPr>
        <p:spPr>
          <a:xfrm>
            <a:off x="4684497" y="939408"/>
            <a:ext cx="4459511" cy="1717397"/>
          </a:xfrm>
          <a:effectLst/>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0" y="681038"/>
            <a:ext cx="9144000" cy="258366"/>
          </a:xfrm>
          <a:effectLst/>
        </p:spPr>
        <p:txBody>
          <a:bodyPr>
            <a:noAutofit/>
          </a:bodyPr>
          <a:lstStyle>
            <a:lvl1pPr>
              <a:defRPr sz="1800">
                <a:solidFill>
                  <a:srgbClr val="7F7F7F"/>
                </a:solidFill>
              </a:defRPr>
            </a:lvl1pPr>
          </a:lstStyle>
          <a:p>
            <a:pPr lvl="0"/>
            <a:r>
              <a:rPr lang="en-US" dirty="0"/>
              <a:t>Click to edit Master text styles</a:t>
            </a:r>
          </a:p>
        </p:txBody>
      </p:sp>
      <p:sp>
        <p:nvSpPr>
          <p:cNvPr id="9" name="Content Placeholder 2"/>
          <p:cNvSpPr>
            <a:spLocks noGrp="1"/>
          </p:cNvSpPr>
          <p:nvPr>
            <p:ph idx="15"/>
          </p:nvPr>
        </p:nvSpPr>
        <p:spPr>
          <a:xfrm>
            <a:off x="10" y="2831735"/>
            <a:ext cx="4457411" cy="1717231"/>
          </a:xfrm>
          <a:effectLst/>
        </p:spPr>
        <p:txBody>
          <a:bodyPr lIns="91440"/>
          <a:lstStyle>
            <a:lvl1pPr marL="0" indent="0">
              <a:lnSpc>
                <a:spcPct val="100000"/>
              </a:lnSpc>
              <a:spcBef>
                <a:spcPts val="600"/>
              </a:spcBef>
              <a:buNone/>
              <a:defRPr/>
            </a:lvl1pPr>
            <a:lvl2pPr marL="342892" indent="-231770">
              <a:lnSpc>
                <a:spcPct val="100000"/>
              </a:lnSpc>
              <a:spcBef>
                <a:spcPts val="600"/>
              </a:spcBef>
              <a:buFont typeface="Lucida Grande"/>
              <a:buChar char="▪"/>
              <a:defRPr/>
            </a:lvl2pPr>
            <a:lvl3pPr marL="685783" indent="-230183">
              <a:lnSpc>
                <a:spcPct val="100000"/>
              </a:lnSpc>
              <a:spcBef>
                <a:spcPts val="600"/>
              </a:spcBef>
              <a:buFont typeface="Lucida Grande"/>
              <a:buChar char="›"/>
              <a:defRPr/>
            </a:lvl3pPr>
            <a:lvl4pPr marL="1030262" indent="-231770">
              <a:lnSpc>
                <a:spcPct val="100000"/>
              </a:lnSpc>
              <a:spcBef>
                <a:spcPts val="600"/>
              </a:spcBef>
              <a:buFont typeface="Lucida Grande"/>
              <a:buChar char="–"/>
              <a:defRPr sz="1600"/>
            </a:lvl4pPr>
            <a:lvl5pPr marL="1373154" indent="-231770">
              <a:lnSpc>
                <a:spcPct val="100000"/>
              </a:lnSpc>
              <a:spcBef>
                <a:spcPts val="600"/>
              </a:spcBef>
              <a:buFont typeface="Lucida Grande"/>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7"/>
          <p:cNvSpPr>
            <a:spLocks noGrp="1"/>
          </p:cNvSpPr>
          <p:nvPr>
            <p:ph sz="quarter" idx="16"/>
          </p:nvPr>
        </p:nvSpPr>
        <p:spPr>
          <a:xfrm>
            <a:off x="4684497" y="2831568"/>
            <a:ext cx="4459511" cy="1717397"/>
          </a:xfrm>
          <a:effectLst/>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372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Four Boxes of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39575"/>
            <a:ext cx="9144000" cy="1717231"/>
          </a:xfrm>
          <a:effectLst/>
        </p:spPr>
        <p:txBody>
          <a:bodyPr lIns="91440"/>
          <a:lstStyle>
            <a:lvl1pPr marL="0" indent="0">
              <a:lnSpc>
                <a:spcPct val="100000"/>
              </a:lnSpc>
              <a:spcBef>
                <a:spcPts val="600"/>
              </a:spcBef>
              <a:buNone/>
              <a:defRPr/>
            </a:lvl1pPr>
            <a:lvl2pPr marL="342892" indent="-231770">
              <a:lnSpc>
                <a:spcPct val="100000"/>
              </a:lnSpc>
              <a:spcBef>
                <a:spcPts val="600"/>
              </a:spcBef>
              <a:buFont typeface="Lucida Grande"/>
              <a:buChar char="▪"/>
              <a:defRPr/>
            </a:lvl2pPr>
            <a:lvl3pPr marL="685783" indent="-230183">
              <a:lnSpc>
                <a:spcPct val="100000"/>
              </a:lnSpc>
              <a:spcBef>
                <a:spcPts val="600"/>
              </a:spcBef>
              <a:buFont typeface="Lucida Grande"/>
              <a:buChar char="›"/>
              <a:defRPr/>
            </a:lvl3pPr>
            <a:lvl4pPr marL="1030262" indent="-231770">
              <a:lnSpc>
                <a:spcPct val="100000"/>
              </a:lnSpc>
              <a:spcBef>
                <a:spcPts val="600"/>
              </a:spcBef>
              <a:buFont typeface="Lucida Grande"/>
              <a:buChar char="–"/>
              <a:defRPr sz="1600"/>
            </a:lvl4pPr>
            <a:lvl5pPr marL="1373154" indent="-231770">
              <a:lnSpc>
                <a:spcPct val="100000"/>
              </a:lnSpc>
              <a:spcBef>
                <a:spcPts val="600"/>
              </a:spcBef>
              <a:buFont typeface="Lucida Grande"/>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0" y="5549"/>
            <a:ext cx="9144000" cy="675733"/>
          </a:xfrm>
          <a:effectLst/>
        </p:spPr>
        <p:txBody>
          <a:bodyPr lIns="91440"/>
          <a:lstStyle>
            <a:lvl1pPr>
              <a:defRPr>
                <a:solidFill>
                  <a:srgbClr val="8C1515"/>
                </a:solidFill>
              </a:defRPr>
            </a:lvl1pPr>
          </a:lstStyle>
          <a:p>
            <a:r>
              <a:rPr lang="en-US" dirty="0"/>
              <a:t>Click to edit Master title style</a:t>
            </a:r>
          </a:p>
        </p:txBody>
      </p:sp>
      <p:sp>
        <p:nvSpPr>
          <p:cNvPr id="6" name="Slide Number Placeholder 5"/>
          <p:cNvSpPr>
            <a:spLocks noGrp="1"/>
          </p:cNvSpPr>
          <p:nvPr>
            <p:ph type="sldNum" sz="quarter" idx="12"/>
          </p:nvPr>
        </p:nvSpPr>
        <p:spPr>
          <a:xfrm>
            <a:off x="8374045" y="4797670"/>
            <a:ext cx="464527" cy="345830"/>
          </a:xfrm>
          <a:prstGeom prst="rect">
            <a:avLst/>
          </a:prstGeom>
          <a:effectLst/>
        </p:spPr>
        <p:txBody>
          <a:bodyPr/>
          <a:lstStyle>
            <a:lvl1pPr>
              <a:defRPr sz="1800">
                <a:solidFill>
                  <a:schemeClr val="bg1">
                    <a:lumMod val="85000"/>
                  </a:schemeClr>
                </a:solidFill>
                <a:effectLst/>
              </a:defRPr>
            </a:lvl1pPr>
          </a:lstStyle>
          <a:p>
            <a:fld id="{BB0E056D-CCBC-C240-90BF-2176CB1B0D0D}" type="slidenum">
              <a:rPr lang="en-US" smtClean="0">
                <a:solidFill>
                  <a:prstClr val="white">
                    <a:lumMod val="85000"/>
                  </a:prstClr>
                </a:solidFill>
              </a:rPr>
              <a:pPr/>
              <a:t>‹#›</a:t>
            </a:fld>
            <a:endParaRPr lang="en-US" dirty="0">
              <a:solidFill>
                <a:prstClr val="white">
                  <a:lumMod val="85000"/>
                </a:prstClr>
              </a:solidFill>
            </a:endParaRPr>
          </a:p>
        </p:txBody>
      </p:sp>
      <p:sp>
        <p:nvSpPr>
          <p:cNvPr id="4" name="Rectangle 3"/>
          <p:cNvSpPr/>
          <p:nvPr userDrawn="1"/>
        </p:nvSpPr>
        <p:spPr>
          <a:xfrm>
            <a:off x="10" y="4629150"/>
            <a:ext cx="9143999" cy="171450"/>
          </a:xfrm>
          <a:prstGeom prst="rect">
            <a:avLst/>
          </a:prstGeom>
          <a:solidFill>
            <a:srgbClr val="8C1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prstClr val="white"/>
              </a:solidFill>
              <a:latin typeface="Arial"/>
            </a:endParaRPr>
          </a:p>
        </p:txBody>
      </p:sp>
      <p:sp>
        <p:nvSpPr>
          <p:cNvPr id="7" name="Footer Placeholder 4"/>
          <p:cNvSpPr>
            <a:spLocks noGrp="1"/>
          </p:cNvSpPr>
          <p:nvPr>
            <p:ph type="ftr" sz="quarter" idx="3"/>
          </p:nvPr>
        </p:nvSpPr>
        <p:spPr>
          <a:xfrm>
            <a:off x="4910884" y="4797670"/>
            <a:ext cx="3158522" cy="345830"/>
          </a:xfrm>
          <a:prstGeom prst="rect">
            <a:avLst/>
          </a:prstGeom>
          <a:effectLst/>
        </p:spPr>
        <p:txBody>
          <a:bodyPr anchor="ctr" anchorCtr="0"/>
          <a:lstStyle>
            <a:lvl1pPr algn="r">
              <a:defRPr sz="1200">
                <a:solidFill>
                  <a:schemeClr val="tx1">
                    <a:lumMod val="50000"/>
                    <a:lumOff val="50000"/>
                  </a:schemeClr>
                </a:solidFill>
                <a:latin typeface="Arial"/>
              </a:defRPr>
            </a:lvl1pPr>
          </a:lstStyle>
          <a:p>
            <a:endParaRPr lang="en-US" dirty="0">
              <a:solidFill>
                <a:prstClr val="white">
                  <a:lumMod val="50000"/>
                </a:prstClr>
              </a:solidFill>
            </a:endParaRPr>
          </a:p>
        </p:txBody>
      </p:sp>
      <p:sp>
        <p:nvSpPr>
          <p:cNvPr id="10" name="Text Placeholder 9"/>
          <p:cNvSpPr>
            <a:spLocks noGrp="1"/>
          </p:cNvSpPr>
          <p:nvPr>
            <p:ph type="body" sz="quarter" idx="14"/>
          </p:nvPr>
        </p:nvSpPr>
        <p:spPr>
          <a:xfrm>
            <a:off x="0" y="681038"/>
            <a:ext cx="9144000" cy="258366"/>
          </a:xfrm>
          <a:effectLst/>
        </p:spPr>
        <p:txBody>
          <a:bodyPr>
            <a:noAutofit/>
          </a:bodyPr>
          <a:lstStyle>
            <a:lvl1pPr>
              <a:defRPr sz="1800">
                <a:solidFill>
                  <a:srgbClr val="7F7F7F"/>
                </a:solidFill>
              </a:defRPr>
            </a:lvl1pPr>
          </a:lstStyle>
          <a:p>
            <a:pPr lvl="0"/>
            <a:r>
              <a:rPr lang="en-US" dirty="0"/>
              <a:t>Click to edit Master text styles</a:t>
            </a:r>
          </a:p>
        </p:txBody>
      </p:sp>
      <p:sp>
        <p:nvSpPr>
          <p:cNvPr id="9" name="Content Placeholder 2"/>
          <p:cNvSpPr>
            <a:spLocks noGrp="1"/>
          </p:cNvSpPr>
          <p:nvPr>
            <p:ph idx="15"/>
          </p:nvPr>
        </p:nvSpPr>
        <p:spPr>
          <a:xfrm>
            <a:off x="10" y="2831735"/>
            <a:ext cx="4457411" cy="1717231"/>
          </a:xfrm>
          <a:effectLst/>
        </p:spPr>
        <p:txBody>
          <a:bodyPr lIns="91440"/>
          <a:lstStyle>
            <a:lvl1pPr marL="0" indent="0">
              <a:lnSpc>
                <a:spcPct val="100000"/>
              </a:lnSpc>
              <a:spcBef>
                <a:spcPts val="600"/>
              </a:spcBef>
              <a:buNone/>
              <a:defRPr/>
            </a:lvl1pPr>
            <a:lvl2pPr marL="342892" indent="-231770">
              <a:lnSpc>
                <a:spcPct val="100000"/>
              </a:lnSpc>
              <a:spcBef>
                <a:spcPts val="600"/>
              </a:spcBef>
              <a:buFont typeface="Lucida Grande"/>
              <a:buChar char="▪"/>
              <a:defRPr/>
            </a:lvl2pPr>
            <a:lvl3pPr marL="685783" indent="-230183">
              <a:lnSpc>
                <a:spcPct val="100000"/>
              </a:lnSpc>
              <a:spcBef>
                <a:spcPts val="600"/>
              </a:spcBef>
              <a:buFont typeface="Lucida Grande"/>
              <a:buChar char="›"/>
              <a:defRPr/>
            </a:lvl3pPr>
            <a:lvl4pPr marL="1030262" indent="-231770">
              <a:lnSpc>
                <a:spcPct val="100000"/>
              </a:lnSpc>
              <a:spcBef>
                <a:spcPts val="600"/>
              </a:spcBef>
              <a:buFont typeface="Lucida Grande"/>
              <a:buChar char="–"/>
              <a:defRPr sz="1600"/>
            </a:lvl4pPr>
            <a:lvl5pPr marL="1373154" indent="-231770">
              <a:lnSpc>
                <a:spcPct val="100000"/>
              </a:lnSpc>
              <a:spcBef>
                <a:spcPts val="600"/>
              </a:spcBef>
              <a:buFont typeface="Lucida Grande"/>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7"/>
          <p:cNvSpPr>
            <a:spLocks noGrp="1"/>
          </p:cNvSpPr>
          <p:nvPr>
            <p:ph sz="quarter" idx="16"/>
          </p:nvPr>
        </p:nvSpPr>
        <p:spPr>
          <a:xfrm>
            <a:off x="4684497" y="2831568"/>
            <a:ext cx="4459511" cy="1717397"/>
          </a:xfrm>
          <a:effectLst/>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56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2"/>
            <a:ext cx="9144000" cy="681279"/>
          </a:xfrm>
          <a:prstGeom prst="rect">
            <a:avLst/>
          </a:prstGeom>
        </p:spPr>
        <p:txBody>
          <a:bodyPr vert="horz" wrap="square" lIns="91440" tIns="45720" rIns="91440" bIns="45720" rtlCol="0" anchor="b">
            <a:noAutofit/>
          </a:bodyPr>
          <a:lstStyle/>
          <a:p>
            <a:r>
              <a:rPr lang="en-US" dirty="0"/>
              <a:t>Click to edit Master title style</a:t>
            </a:r>
          </a:p>
        </p:txBody>
      </p:sp>
      <p:sp>
        <p:nvSpPr>
          <p:cNvPr id="12" name="Slide Number Placeholder 5"/>
          <p:cNvSpPr>
            <a:spLocks noGrp="1"/>
          </p:cNvSpPr>
          <p:nvPr>
            <p:ph type="sldNum" sz="quarter" idx="4"/>
          </p:nvPr>
        </p:nvSpPr>
        <p:spPr>
          <a:xfrm>
            <a:off x="8374045" y="4797670"/>
            <a:ext cx="464527" cy="345830"/>
          </a:xfrm>
          <a:prstGeom prst="rect">
            <a:avLst/>
          </a:prstGeom>
        </p:spPr>
        <p:txBody>
          <a:bodyPr/>
          <a:lstStyle>
            <a:lvl1pPr>
              <a:defRPr sz="1800">
                <a:solidFill>
                  <a:schemeClr val="bg1">
                    <a:lumMod val="85000"/>
                  </a:schemeClr>
                </a:solidFill>
                <a:effectLst/>
              </a:defRPr>
            </a:lvl1pPr>
          </a:lstStyle>
          <a:p>
            <a:fld id="{BB0E056D-CCBC-C240-90BF-2176CB1B0D0D}" type="slidenum">
              <a:rPr lang="en-US" smtClean="0">
                <a:solidFill>
                  <a:prstClr val="white">
                    <a:lumMod val="85000"/>
                  </a:prstClr>
                </a:solidFill>
              </a:rPr>
              <a:pPr/>
              <a:t>‹#›</a:t>
            </a:fld>
            <a:endParaRPr lang="en-US" dirty="0">
              <a:solidFill>
                <a:prstClr val="white">
                  <a:lumMod val="85000"/>
                </a:prstClr>
              </a:solidFill>
            </a:endParaRPr>
          </a:p>
        </p:txBody>
      </p:sp>
      <p:sp>
        <p:nvSpPr>
          <p:cNvPr id="5" name="Footer Placeholder 4"/>
          <p:cNvSpPr>
            <a:spLocks noGrp="1"/>
          </p:cNvSpPr>
          <p:nvPr>
            <p:ph type="ftr" sz="quarter" idx="3"/>
          </p:nvPr>
        </p:nvSpPr>
        <p:spPr>
          <a:xfrm>
            <a:off x="4910884" y="4797670"/>
            <a:ext cx="3158522" cy="345830"/>
          </a:xfrm>
          <a:prstGeom prst="rect">
            <a:avLst/>
          </a:prstGeom>
        </p:spPr>
        <p:txBody>
          <a:bodyPr anchor="ctr" anchorCtr="0"/>
          <a:lstStyle>
            <a:lvl1pPr algn="r">
              <a:defRPr sz="1200">
                <a:solidFill>
                  <a:schemeClr val="tx1">
                    <a:lumMod val="50000"/>
                    <a:lumOff val="50000"/>
                  </a:schemeClr>
                </a:solidFill>
                <a:latin typeface="Arial"/>
              </a:defRPr>
            </a:lvl1pPr>
          </a:lstStyle>
          <a:p>
            <a:endParaRPr lang="en-US" dirty="0">
              <a:solidFill>
                <a:prstClr val="white">
                  <a:lumMod val="50000"/>
                </a:prstClr>
              </a:solidFill>
            </a:endParaRPr>
          </a:p>
        </p:txBody>
      </p:sp>
      <p:sp>
        <p:nvSpPr>
          <p:cNvPr id="3" name="Text Placeholder 2"/>
          <p:cNvSpPr>
            <a:spLocks noGrp="1"/>
          </p:cNvSpPr>
          <p:nvPr>
            <p:ph type="body" sz="quarter" idx="10"/>
          </p:nvPr>
        </p:nvSpPr>
        <p:spPr>
          <a:xfrm>
            <a:off x="0" y="681038"/>
            <a:ext cx="9144000" cy="258366"/>
          </a:xfrm>
          <a:noFill/>
        </p:spPr>
        <p:txBody>
          <a:bodyPr>
            <a:noAutofit/>
          </a:bodyPr>
          <a:lstStyle>
            <a:lvl1pPr>
              <a:defRPr sz="1800">
                <a:solidFill>
                  <a:srgbClr val="7F7F7F"/>
                </a:solidFill>
              </a:defRPr>
            </a:lvl1pPr>
          </a:lstStyle>
          <a:p>
            <a:pPr lvl="0"/>
            <a:r>
              <a:rPr lang="en-US" dirty="0"/>
              <a:t>Click to edit Master text styles</a:t>
            </a:r>
          </a:p>
        </p:txBody>
      </p:sp>
    </p:spTree>
    <p:extLst>
      <p:ext uri="{BB962C8B-B14F-4D97-AF65-F5344CB8AC3E}">
        <p14:creationId xmlns:p14="http://schemas.microsoft.com/office/powerpoint/2010/main" val="387947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777" y="359542"/>
            <a:ext cx="7707862" cy="488024"/>
          </a:xfrm>
          <a:prstGeom prst="rect">
            <a:avLst/>
          </a:prstGeom>
        </p:spPr>
        <p:txBody>
          <a:bodyPr/>
          <a:lstStyle>
            <a:lvl1pPr algn="l">
              <a:defRPr sz="1800">
                <a:solidFill>
                  <a:schemeClr val="bg2"/>
                </a:solidFill>
              </a:defRPr>
            </a:lvl1pPr>
          </a:lstStyle>
          <a:p>
            <a:r>
              <a:rPr lang="en-US"/>
              <a:t>Click to edit Master title style</a:t>
            </a:r>
            <a:endParaRPr lang="en-US" dirty="0"/>
          </a:p>
        </p:txBody>
      </p:sp>
      <p:sp>
        <p:nvSpPr>
          <p:cNvPr id="7" name="Content Placeholder 6"/>
          <p:cNvSpPr>
            <a:spLocks noGrp="1"/>
          </p:cNvSpPr>
          <p:nvPr>
            <p:ph sz="quarter" idx="10"/>
          </p:nvPr>
        </p:nvSpPr>
        <p:spPr>
          <a:xfrm>
            <a:off x="955680" y="908685"/>
            <a:ext cx="7700963" cy="37590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203942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y sidebar and content box">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9207" y="971549"/>
            <a:ext cx="1609407" cy="3657601"/>
          </a:xfrm>
          <a:prstGeom prst="rect">
            <a:avLst/>
          </a:prstGeom>
          <a:solidFill>
            <a:srgbClr val="595959"/>
          </a:solidFill>
          <a:ln>
            <a:noFill/>
          </a:ln>
        </p:spPr>
        <p:txBody>
          <a:bodyPr lIns="91440" tIns="45720" rIns="91395" bIns="45720" anchor="t" anchorCtr="0"/>
          <a:lstStyle>
            <a:lvl1pPr marL="0" marR="0" lvl="0" indent="0" algn="l" rtl="0">
              <a:lnSpc>
                <a:spcPct val="100000"/>
              </a:lnSpc>
              <a:spcBef>
                <a:spcPts val="600"/>
              </a:spcBef>
              <a:buClr>
                <a:srgbClr val="BFBFBF"/>
              </a:buClr>
              <a:buFont typeface="Noto Sans Symbols"/>
              <a:buNone/>
              <a:defRPr sz="1800" b="0" i="0" u="none" strike="noStrike" cap="none">
                <a:solidFill>
                  <a:schemeClr val="lt1"/>
                </a:solidFill>
                <a:latin typeface="Arial"/>
                <a:ea typeface="Arial"/>
                <a:cs typeface="Arial"/>
                <a:sym typeface="Arial"/>
              </a:defRPr>
            </a:lvl1pPr>
            <a:lvl2pPr marL="171390" marR="0" lvl="1" indent="-57128" algn="l" rtl="0">
              <a:lnSpc>
                <a:spcPct val="100000"/>
              </a:lnSpc>
              <a:spcBef>
                <a:spcPts val="600"/>
              </a:spcBef>
              <a:buClr>
                <a:schemeClr val="lt1"/>
              </a:buClr>
              <a:buSzPct val="100000"/>
              <a:buFont typeface="Noto Sans Symbols"/>
              <a:buChar char="▪"/>
              <a:defRPr sz="1800" b="0" i="0" u="none" strike="noStrike" cap="none">
                <a:solidFill>
                  <a:schemeClr val="lt1"/>
                </a:solidFill>
                <a:latin typeface="Arial"/>
                <a:ea typeface="Arial"/>
                <a:cs typeface="Arial"/>
                <a:sym typeface="Arial"/>
              </a:defRPr>
            </a:lvl2pPr>
            <a:lvl3pPr marL="453860" marR="0" lvl="2" indent="-60302" algn="l" rtl="0">
              <a:lnSpc>
                <a:spcPct val="100000"/>
              </a:lnSpc>
              <a:spcBef>
                <a:spcPts val="600"/>
              </a:spcBef>
              <a:buClr>
                <a:schemeClr val="lt1"/>
              </a:buClr>
              <a:buSzPct val="100000"/>
              <a:buFont typeface="Merriweather Sans"/>
              <a:buChar char="-"/>
              <a:defRPr sz="1800" b="0" i="0" u="none" strike="noStrike" cap="none">
                <a:solidFill>
                  <a:schemeClr val="lt1"/>
                </a:solidFill>
                <a:latin typeface="Arial"/>
                <a:ea typeface="Arial"/>
                <a:cs typeface="Arial"/>
                <a:sym typeface="Arial"/>
              </a:defRPr>
            </a:lvl3pPr>
            <a:lvl4pPr marL="1371090" marR="0" lvl="3" indent="0" algn="l" rtl="0">
              <a:lnSpc>
                <a:spcPct val="100000"/>
              </a:lnSpc>
              <a:spcBef>
                <a:spcPts val="600"/>
              </a:spcBef>
              <a:buClr>
                <a:srgbClr val="800000"/>
              </a:buClr>
              <a:buFont typeface="Merriweather Sans"/>
              <a:buNone/>
              <a:defRPr sz="900" b="0" i="0" u="none" strike="noStrike" cap="none">
                <a:solidFill>
                  <a:srgbClr val="4D4F53"/>
                </a:solidFill>
                <a:latin typeface="Arial"/>
                <a:ea typeface="Arial"/>
                <a:cs typeface="Arial"/>
                <a:sym typeface="Arial"/>
              </a:defRPr>
            </a:lvl4pPr>
            <a:lvl5pPr marL="1828124" marR="0" lvl="4" indent="0" algn="l" rtl="0">
              <a:lnSpc>
                <a:spcPct val="100000"/>
              </a:lnSpc>
              <a:spcBef>
                <a:spcPts val="600"/>
              </a:spcBef>
              <a:buClr>
                <a:srgbClr val="800000"/>
              </a:buClr>
              <a:buFont typeface="Merriweather Sans"/>
              <a:buNone/>
              <a:defRPr sz="900" b="0" i="0" u="none" strike="noStrike" cap="none">
                <a:solidFill>
                  <a:srgbClr val="4D4F53"/>
                </a:solidFill>
                <a:latin typeface="Arial"/>
                <a:ea typeface="Arial"/>
                <a:cs typeface="Arial"/>
                <a:sym typeface="Arial"/>
              </a:defRPr>
            </a:lvl5pPr>
            <a:lvl6pPr marL="2285145" marR="0" lvl="5"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6pPr>
            <a:lvl7pPr marL="2742167" marR="0" lvl="6"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7pPr>
            <a:lvl8pPr marL="3199200" marR="0" lvl="7"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8pPr>
            <a:lvl9pPr marL="3656228" marR="0" lvl="8"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95" name="Shape 95"/>
          <p:cNvSpPr txBox="1">
            <a:spLocks noGrp="1"/>
          </p:cNvSpPr>
          <p:nvPr>
            <p:ph type="title"/>
          </p:nvPr>
        </p:nvSpPr>
        <p:spPr>
          <a:xfrm>
            <a:off x="0" y="5549"/>
            <a:ext cx="9144000" cy="576072"/>
          </a:xfrm>
          <a:prstGeom prst="rect">
            <a:avLst/>
          </a:prstGeom>
          <a:noFill/>
          <a:ln>
            <a:noFill/>
          </a:ln>
        </p:spPr>
        <p:txBody>
          <a:bodyPr lIns="91440" tIns="45720" rIns="91440" bIns="45720" anchor="b" anchorCtr="0">
            <a:normAutofit/>
          </a:bodyPr>
          <a:lstStyle>
            <a:lvl1pPr marL="0" marR="0" lvl="0" indent="0" algn="l" rtl="0">
              <a:spcBef>
                <a:spcPts val="0"/>
              </a:spcBef>
              <a:buClr>
                <a:srgbClr val="8C1515"/>
              </a:buClr>
              <a:buFont typeface="Arial"/>
              <a:buNone/>
              <a:defRPr sz="2800" b="0" i="0" u="none" strike="noStrike" cap="none">
                <a:solidFill>
                  <a:srgbClr val="8C1515"/>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96" name="Shape 96"/>
          <p:cNvSpPr txBox="1">
            <a:spLocks noGrp="1"/>
          </p:cNvSpPr>
          <p:nvPr>
            <p:ph type="body" idx="3"/>
          </p:nvPr>
        </p:nvSpPr>
        <p:spPr>
          <a:xfrm>
            <a:off x="0" y="581620"/>
            <a:ext cx="9144000" cy="342900"/>
          </a:xfrm>
          <a:prstGeom prst="rect">
            <a:avLst/>
          </a:prstGeom>
          <a:noFill/>
          <a:ln>
            <a:noFill/>
          </a:ln>
        </p:spPr>
        <p:txBody>
          <a:bodyPr lIns="91395" tIns="45720" rIns="91395" bIns="45720" anchor="t" anchorCtr="0">
            <a:normAutofit/>
          </a:bodyPr>
          <a:lstStyle>
            <a:lvl1pPr marL="0" marR="0" lvl="0" indent="0" algn="l" rtl="0">
              <a:lnSpc>
                <a:spcPct val="100000"/>
              </a:lnSpc>
              <a:spcBef>
                <a:spcPts val="600"/>
              </a:spcBef>
              <a:buClr>
                <a:srgbClr val="800000"/>
              </a:buClr>
              <a:buFont typeface="Merriweather Sans"/>
              <a:buNone/>
              <a:defRPr sz="1400" b="0" i="0" u="none" strike="noStrike" cap="all" baseline="0">
                <a:solidFill>
                  <a:srgbClr val="7F7F7F"/>
                </a:solidFill>
                <a:latin typeface="Arial"/>
                <a:ea typeface="Arial"/>
                <a:cs typeface="Arial"/>
                <a:sym typeface="Arial"/>
              </a:defRPr>
            </a:lvl1pPr>
            <a:lvl2pPr marL="285645" marR="0" lvl="1" indent="-171390" algn="l" rtl="0">
              <a:lnSpc>
                <a:spcPct val="100000"/>
              </a:lnSpc>
              <a:spcBef>
                <a:spcPts val="600"/>
              </a:spcBef>
              <a:buClr>
                <a:srgbClr val="800000"/>
              </a:buClr>
              <a:buSzPct val="100000"/>
              <a:buFont typeface="Merriweather Sans"/>
              <a:buChar char="▪"/>
              <a:defRPr sz="1800" b="0" i="0" u="none" strike="noStrike" cap="none">
                <a:solidFill>
                  <a:srgbClr val="4D4F53"/>
                </a:solidFill>
                <a:latin typeface="Arial"/>
                <a:ea typeface="Arial"/>
                <a:cs typeface="Arial"/>
                <a:sym typeface="Arial"/>
              </a:defRPr>
            </a:lvl2pPr>
            <a:lvl3pPr marL="688720" marR="0" lvl="2" indent="-130130" algn="l" rtl="0">
              <a:lnSpc>
                <a:spcPct val="100000"/>
              </a:lnSpc>
              <a:spcBef>
                <a:spcPts val="600"/>
              </a:spcBef>
              <a:buClr>
                <a:srgbClr val="800000"/>
              </a:buClr>
              <a:buSzPct val="100000"/>
              <a:buFont typeface="Merriweather Sans"/>
              <a:buChar char="›"/>
              <a:defRPr sz="1800" b="0" i="0" u="none" strike="noStrike" cap="none">
                <a:solidFill>
                  <a:srgbClr val="4D4F53"/>
                </a:solidFill>
                <a:latin typeface="Arial"/>
                <a:ea typeface="Arial"/>
                <a:cs typeface="Arial"/>
                <a:sym typeface="Arial"/>
              </a:defRPr>
            </a:lvl3pPr>
            <a:lvl4pPr marL="1144160" marR="0" lvl="3" indent="-128542" algn="l" rtl="0">
              <a:lnSpc>
                <a:spcPct val="100000"/>
              </a:lnSpc>
              <a:spcBef>
                <a:spcPts val="600"/>
              </a:spcBef>
              <a:buClr>
                <a:srgbClr val="800000"/>
              </a:buClr>
              <a:buSzPct val="100000"/>
              <a:buFont typeface="Merriweather Sans"/>
              <a:buChar char="–"/>
              <a:defRPr sz="1800" b="0" i="0" u="none" strike="noStrike" cap="none">
                <a:solidFill>
                  <a:srgbClr val="4D4F53"/>
                </a:solidFill>
                <a:latin typeface="Arial"/>
                <a:ea typeface="Arial"/>
                <a:cs typeface="Arial"/>
                <a:sym typeface="Arial"/>
              </a:defRPr>
            </a:lvl4pPr>
            <a:lvl5pPr marL="1599600" marR="0" lvl="4" indent="-126955" algn="l" rtl="0">
              <a:lnSpc>
                <a:spcPct val="100000"/>
              </a:lnSpc>
              <a:spcBef>
                <a:spcPts val="600"/>
              </a:spcBef>
              <a:buClr>
                <a:srgbClr val="800000"/>
              </a:buClr>
              <a:buSzPct val="100000"/>
              <a:buFont typeface="Merriweather Sans"/>
              <a:buChar char="–"/>
              <a:defRPr sz="1800" b="0" i="0" u="none" strike="noStrike" cap="none">
                <a:solidFill>
                  <a:srgbClr val="4D4F53"/>
                </a:solidFill>
                <a:latin typeface="Arial"/>
                <a:ea typeface="Arial"/>
                <a:cs typeface="Arial"/>
                <a:sym typeface="Arial"/>
              </a:defRPr>
            </a:lvl5pPr>
            <a:lvl6pPr marL="2513655" marR="0" lvl="5" indent="-101555"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0690" marR="0" lvl="6" indent="-101555"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7718" marR="0" lvl="7" indent="-101555"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4745" marR="0" lvl="8" indent="-101555"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97" name="Shape 97"/>
          <p:cNvSpPr txBox="1">
            <a:spLocks noGrp="1"/>
          </p:cNvSpPr>
          <p:nvPr>
            <p:ph type="sldNum" idx="12"/>
          </p:nvPr>
        </p:nvSpPr>
        <p:spPr>
          <a:xfrm>
            <a:off x="8374043" y="4797691"/>
            <a:ext cx="464526" cy="345829"/>
          </a:xfrm>
          <a:prstGeom prst="rect">
            <a:avLst/>
          </a:prstGeom>
          <a:noFill/>
          <a:ln>
            <a:noFill/>
          </a:ln>
        </p:spPr>
        <p:txBody>
          <a:bodyPr lIns="91395" tIns="45685" rIns="91395" bIns="45685" anchor="t" anchorCtr="0">
            <a:noAutofit/>
          </a:bodyPr>
          <a:lstStyle>
            <a:lvl1pPr>
              <a:defRPr>
                <a:solidFill>
                  <a:schemeClr val="tx1"/>
                </a:solidFill>
              </a:defRPr>
            </a:lvl1pPr>
          </a:lstStyle>
          <a:p>
            <a:pPr>
              <a:buSzPct val="25000"/>
            </a:pPr>
            <a:fld id="{00000000-1234-1234-1234-123412341234}" type="slidenum">
              <a:rPr lang="en-US" smtClean="0"/>
              <a:pPr>
                <a:buSzPct val="25000"/>
              </a:pPr>
              <a:t>‹#›</a:t>
            </a:fld>
            <a:endParaRPr lang="en-US"/>
          </a:p>
        </p:txBody>
      </p:sp>
      <p:sp>
        <p:nvSpPr>
          <p:cNvPr id="98" name="Shape 98"/>
          <p:cNvSpPr txBox="1">
            <a:spLocks noGrp="1"/>
          </p:cNvSpPr>
          <p:nvPr>
            <p:ph type="ftr" idx="11"/>
          </p:nvPr>
        </p:nvSpPr>
        <p:spPr>
          <a:xfrm>
            <a:off x="4910884" y="4797691"/>
            <a:ext cx="3158522" cy="345829"/>
          </a:xfrm>
          <a:prstGeom prst="rect">
            <a:avLst/>
          </a:prstGeom>
          <a:noFill/>
          <a:ln>
            <a:noFill/>
          </a:ln>
        </p:spPr>
        <p:txBody>
          <a:bodyPr lIns="91395" tIns="91395" rIns="91395" bIns="91395" anchor="ctr" anchorCtr="0"/>
          <a:lstStyle>
            <a:lvl1pPr marL="0" marR="0" lvl="0" indent="0" algn="r" rtl="0">
              <a:spcBef>
                <a:spcPts val="0"/>
              </a:spcBef>
              <a:buNone/>
              <a:defRPr sz="1200">
                <a:solidFill>
                  <a:srgbClr val="7F7F7F"/>
                </a:solidFill>
                <a:latin typeface="Arial"/>
                <a:ea typeface="Arial"/>
                <a:cs typeface="Arial"/>
                <a:sym typeface="Arial"/>
              </a:defRPr>
            </a:lvl1pPr>
            <a:lvl2pPr marL="457022" marR="0" lvl="1" indent="0" algn="l" rtl="0">
              <a:spcBef>
                <a:spcPts val="0"/>
              </a:spcBef>
              <a:buNone/>
              <a:defRPr sz="1800" b="0" i="0" u="none" strike="noStrike" cap="none">
                <a:solidFill>
                  <a:schemeClr val="dk1"/>
                </a:solidFill>
                <a:latin typeface="Arial"/>
                <a:ea typeface="Arial"/>
                <a:cs typeface="Arial"/>
                <a:sym typeface="Arial"/>
              </a:defRPr>
            </a:lvl2pPr>
            <a:lvl3pPr marL="914063" marR="0" lvl="2" indent="0" algn="l" rtl="0">
              <a:spcBef>
                <a:spcPts val="0"/>
              </a:spcBef>
              <a:buNone/>
              <a:defRPr sz="1800" b="0" i="0" u="none" strike="noStrike" cap="none">
                <a:solidFill>
                  <a:schemeClr val="dk1"/>
                </a:solidFill>
                <a:latin typeface="Arial"/>
                <a:ea typeface="Arial"/>
                <a:cs typeface="Arial"/>
                <a:sym typeface="Arial"/>
              </a:defRPr>
            </a:lvl3pPr>
            <a:lvl4pPr marL="1371090" marR="0" lvl="3" indent="0" algn="l" rtl="0">
              <a:spcBef>
                <a:spcPts val="0"/>
              </a:spcBef>
              <a:buNone/>
              <a:defRPr sz="1800" b="0" i="0" u="none" strike="noStrike" cap="none">
                <a:solidFill>
                  <a:schemeClr val="dk1"/>
                </a:solidFill>
                <a:latin typeface="Arial"/>
                <a:ea typeface="Arial"/>
                <a:cs typeface="Arial"/>
                <a:sym typeface="Arial"/>
              </a:defRPr>
            </a:lvl4pPr>
            <a:lvl5pPr marL="1828124" marR="0" lvl="4" indent="0" algn="l" rtl="0">
              <a:spcBef>
                <a:spcPts val="0"/>
              </a:spcBef>
              <a:buNone/>
              <a:defRPr sz="1800" b="0" i="0" u="none" strike="noStrike" cap="none">
                <a:solidFill>
                  <a:schemeClr val="dk1"/>
                </a:solidFill>
                <a:latin typeface="Arial"/>
                <a:ea typeface="Arial"/>
                <a:cs typeface="Arial"/>
                <a:sym typeface="Arial"/>
              </a:defRPr>
            </a:lvl5pPr>
            <a:lvl6pPr marL="2285145" marR="0" lvl="5" indent="0" algn="l" rtl="0">
              <a:spcBef>
                <a:spcPts val="0"/>
              </a:spcBef>
              <a:buNone/>
              <a:defRPr sz="1800" b="0" i="0" u="none" strike="noStrike" cap="none">
                <a:solidFill>
                  <a:schemeClr val="dk1"/>
                </a:solidFill>
                <a:latin typeface="Arial"/>
                <a:ea typeface="Arial"/>
                <a:cs typeface="Arial"/>
                <a:sym typeface="Arial"/>
              </a:defRPr>
            </a:lvl6pPr>
            <a:lvl7pPr marL="2742167" marR="0" lvl="6" indent="0" algn="l" rtl="0">
              <a:spcBef>
                <a:spcPts val="0"/>
              </a:spcBef>
              <a:buNone/>
              <a:defRPr sz="1800" b="0" i="0" u="none" strike="noStrike" cap="none">
                <a:solidFill>
                  <a:schemeClr val="dk1"/>
                </a:solidFill>
                <a:latin typeface="Arial"/>
                <a:ea typeface="Arial"/>
                <a:cs typeface="Arial"/>
                <a:sym typeface="Arial"/>
              </a:defRPr>
            </a:lvl7pPr>
            <a:lvl8pPr marL="3199200" marR="0" lvl="7" indent="0" algn="l" rtl="0">
              <a:spcBef>
                <a:spcPts val="0"/>
              </a:spcBef>
              <a:buNone/>
              <a:defRPr sz="1800" b="0" i="0" u="none" strike="noStrike" cap="none">
                <a:solidFill>
                  <a:schemeClr val="dk1"/>
                </a:solidFill>
                <a:latin typeface="Arial"/>
                <a:ea typeface="Arial"/>
                <a:cs typeface="Arial"/>
                <a:sym typeface="Arial"/>
              </a:defRPr>
            </a:lvl8pPr>
            <a:lvl9pPr marL="3656228"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 name="Content Placeholder 2"/>
          <p:cNvSpPr>
            <a:spLocks noGrp="1"/>
          </p:cNvSpPr>
          <p:nvPr>
            <p:ph sz="quarter" idx="13"/>
          </p:nvPr>
        </p:nvSpPr>
        <p:spPr>
          <a:xfrm>
            <a:off x="1714500" y="971551"/>
            <a:ext cx="73152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777" y="359542"/>
            <a:ext cx="7707862" cy="488024"/>
          </a:xfrm>
          <a:prstGeom prst="rect">
            <a:avLst/>
          </a:prstGeom>
        </p:spPr>
        <p:txBody>
          <a:bodyPr/>
          <a:lstStyle>
            <a:lvl1pPr algn="l">
              <a:defRPr sz="1800">
                <a:solidFill>
                  <a:schemeClr val="bg2"/>
                </a:solidFill>
              </a:defRPr>
            </a:lvl1pPr>
          </a:lstStyle>
          <a:p>
            <a:r>
              <a:rPr lang="en-US"/>
              <a:t>Click to edit Master title style</a:t>
            </a:r>
            <a:endParaRPr lang="en-US" dirty="0"/>
          </a:p>
        </p:txBody>
      </p:sp>
      <p:sp>
        <p:nvSpPr>
          <p:cNvPr id="7" name="Content Placeholder 6"/>
          <p:cNvSpPr>
            <a:spLocks noGrp="1"/>
          </p:cNvSpPr>
          <p:nvPr>
            <p:ph sz="quarter" idx="10"/>
          </p:nvPr>
        </p:nvSpPr>
        <p:spPr>
          <a:xfrm>
            <a:off x="955680" y="908685"/>
            <a:ext cx="7700963" cy="37590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6839617"/>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034272" cy="590550"/>
          </a:xfrm>
          <a:prstGeom prst="rect">
            <a:avLst/>
          </a:prstGeom>
        </p:spPr>
        <p:txBody>
          <a:bodyPr vert="horz" wrap="square" lIns="91440" tIns="45720" rIns="91440" bIns="45720" rtlCol="0" anchor="b">
            <a:normAutofit/>
          </a:bodyPr>
          <a:lstStyle>
            <a:lvl1pPr>
              <a:defRPr sz="2800"/>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8458201" y="4800601"/>
            <a:ext cx="464527" cy="345830"/>
          </a:xfrm>
          <a:prstGeom prst="rect">
            <a:avLst/>
          </a:prstGeom>
        </p:spPr>
        <p:txBody>
          <a:bodyPr wrap="none">
            <a:noAutofit/>
          </a:bodyPr>
          <a:lstStyle>
            <a:lvl1pPr>
              <a:defRPr sz="1800">
                <a:solidFill>
                  <a:schemeClr val="tx1"/>
                </a:solidFill>
                <a:effectLst/>
              </a:defRPr>
            </a:lvl1pPr>
          </a:lstStyle>
          <a:p>
            <a:fld id="{BB0E056D-CCBC-C240-90BF-2176CB1B0D0D}" type="slidenum">
              <a:rPr lang="en-US" smtClean="0"/>
              <a:pPr/>
              <a:t>‹#›</a:t>
            </a:fld>
            <a:endParaRPr lang="en-US" dirty="0"/>
          </a:p>
        </p:txBody>
      </p:sp>
      <p:sp>
        <p:nvSpPr>
          <p:cNvPr id="2" name="Footer Placeholder 1"/>
          <p:cNvSpPr>
            <a:spLocks noGrp="1"/>
          </p:cNvSpPr>
          <p:nvPr>
            <p:ph type="ftr" sz="quarter" idx="14"/>
          </p:nvPr>
        </p:nvSpPr>
        <p:spPr>
          <a:xfrm>
            <a:off x="4686298" y="4800601"/>
            <a:ext cx="3429000" cy="345830"/>
          </a:xfrm>
          <a:prstGeom prst="rect">
            <a:avLst/>
          </a:prstGeom>
        </p:spPr>
        <p:txBody>
          <a:bodyPr/>
          <a:lstStyle/>
          <a:p>
            <a:endParaRPr lang="en-US" dirty="0"/>
          </a:p>
        </p:txBody>
      </p:sp>
    </p:spTree>
    <p:extLst>
      <p:ext uri="{BB962C8B-B14F-4D97-AF65-F5344CB8AC3E}">
        <p14:creationId xmlns:p14="http://schemas.microsoft.com/office/powerpoint/2010/main" val="17762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23"/>
          <p:cNvSpPr txBox="1">
            <a:spLocks noGrp="1"/>
          </p:cNvSpPr>
          <p:nvPr>
            <p:ph type="ctrTitle"/>
          </p:nvPr>
        </p:nvSpPr>
        <p:spPr>
          <a:xfrm>
            <a:off x="442445" y="841781"/>
            <a:ext cx="8251425" cy="179077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3"/>
          <p:cNvSpPr txBox="1">
            <a:spLocks noGrp="1"/>
          </p:cNvSpPr>
          <p:nvPr>
            <p:ph type="subTitle" idx="1"/>
          </p:nvPr>
        </p:nvSpPr>
        <p:spPr>
          <a:xfrm>
            <a:off x="1143000" y="2701529"/>
            <a:ext cx="6858000" cy="124177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9" name="Google Shape;19;p23"/>
          <p:cNvSpPr txBox="1">
            <a:spLocks noGrp="1"/>
          </p:cNvSpPr>
          <p:nvPr>
            <p:ph type="sldNum" idx="12"/>
          </p:nvPr>
        </p:nvSpPr>
        <p:spPr>
          <a:xfrm>
            <a:off x="8556785" y="4749851"/>
            <a:ext cx="548775" cy="39375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975"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08205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recourt footer" type="obj">
  <p:cSld name="Precourt footer">
    <p:spTree>
      <p:nvGrpSpPr>
        <p:cNvPr id="1" name="Shape 20"/>
        <p:cNvGrpSpPr/>
        <p:nvPr/>
      </p:nvGrpSpPr>
      <p:grpSpPr>
        <a:xfrm>
          <a:off x="0" y="0"/>
          <a:ext cx="0" cy="0"/>
          <a:chOff x="0" y="0"/>
          <a:chExt cx="0" cy="0"/>
        </a:xfrm>
      </p:grpSpPr>
      <p:sp>
        <p:nvSpPr>
          <p:cNvPr id="21" name="Google Shape;21;p22"/>
          <p:cNvSpPr txBox="1">
            <a:spLocks noGrp="1"/>
          </p:cNvSpPr>
          <p:nvPr>
            <p:ph type="title"/>
          </p:nvPr>
        </p:nvSpPr>
        <p:spPr>
          <a:xfrm>
            <a:off x="628650" y="273845"/>
            <a:ext cx="7886700" cy="9942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2"/>
          <p:cNvSpPr txBox="1">
            <a:spLocks noGrp="1"/>
          </p:cNvSpPr>
          <p:nvPr>
            <p:ph type="body" idx="1"/>
          </p:nvPr>
        </p:nvSpPr>
        <p:spPr>
          <a:xfrm>
            <a:off x="657731" y="1325756"/>
            <a:ext cx="7886700" cy="3263400"/>
          </a:xfrm>
          <a:prstGeom prst="rect">
            <a:avLst/>
          </a:prstGeom>
          <a:noFill/>
          <a:ln>
            <a:noFill/>
          </a:ln>
        </p:spPr>
        <p:txBody>
          <a:bodyPr spcFirstLastPara="1" wrap="square" lIns="91425" tIns="45700" rIns="91425" bIns="45700" anchor="t" anchorCtr="0">
            <a:normAutofit/>
          </a:bodyPr>
          <a:lstStyle>
            <a:lvl1pPr marL="342892" lvl="0" indent="-257168" algn="l">
              <a:lnSpc>
                <a:spcPct val="90000"/>
              </a:lnSpc>
              <a:spcBef>
                <a:spcPts val="750"/>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31246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CA9CC0-BD1B-45C9-87B4-3001950B6DB2}"/>
              </a:ext>
            </a:extLst>
          </p:cNvPr>
          <p:cNvSpPr>
            <a:spLocks noGrp="1"/>
          </p:cNvSpPr>
          <p:nvPr>
            <p:ph type="dt" sz="half" idx="10"/>
          </p:nvPr>
        </p:nvSpPr>
        <p:spPr/>
        <p:txBody>
          <a:bodyPr/>
          <a:lstStyle/>
          <a:p>
            <a:fld id="{1C4519EB-3F1E-4C3C-B4FA-6983A6FBBF82}" type="datetimeFigureOut">
              <a:rPr lang="en-US" smtClean="0"/>
              <a:t>4/9/2024</a:t>
            </a:fld>
            <a:endParaRPr lang="en-US"/>
          </a:p>
        </p:txBody>
      </p:sp>
      <p:sp>
        <p:nvSpPr>
          <p:cNvPr id="3" name="Footer Placeholder 2">
            <a:extLst>
              <a:ext uri="{FF2B5EF4-FFF2-40B4-BE49-F238E27FC236}">
                <a16:creationId xmlns:a16="http://schemas.microsoft.com/office/drawing/2014/main" id="{79B84CA7-548B-4D9A-B599-808B74AE35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30FA72-654F-4687-AC85-CF75BE8D3D53}"/>
              </a:ext>
            </a:extLst>
          </p:cNvPr>
          <p:cNvSpPr>
            <a:spLocks noGrp="1"/>
          </p:cNvSpPr>
          <p:nvPr>
            <p:ph type="sldNum" sz="quarter" idx="12"/>
          </p:nvPr>
        </p:nvSpPr>
        <p:spPr/>
        <p:txBody>
          <a:bodyPr/>
          <a:lstStyle/>
          <a:p>
            <a:fld id="{C408267D-A143-4FA6-A808-17A3EB5B1A3A}" type="slidenum">
              <a:rPr lang="en-US" smtClean="0"/>
              <a:t>‹#›</a:t>
            </a:fld>
            <a:endParaRPr lang="en-US"/>
          </a:p>
        </p:txBody>
      </p:sp>
    </p:spTree>
    <p:extLst>
      <p:ext uri="{BB962C8B-B14F-4D97-AF65-F5344CB8AC3E}">
        <p14:creationId xmlns:p14="http://schemas.microsoft.com/office/powerpoint/2010/main" val="7141324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FC8D2-6FC4-4680-BB1A-51F6D042190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6958D71-8338-4EB7-AEE3-4CFA9313591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AB93E4A-9AF2-4F96-91D3-7C69FA1140C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2657EB8-AA24-4E18-A116-AADD0265D845}"/>
              </a:ext>
            </a:extLst>
          </p:cNvPr>
          <p:cNvSpPr>
            <a:spLocks noGrp="1"/>
          </p:cNvSpPr>
          <p:nvPr>
            <p:ph type="dt" sz="half" idx="10"/>
          </p:nvPr>
        </p:nvSpPr>
        <p:spPr/>
        <p:txBody>
          <a:bodyPr/>
          <a:lstStyle/>
          <a:p>
            <a:fld id="{1C4519EB-3F1E-4C3C-B4FA-6983A6FBBF82}" type="datetimeFigureOut">
              <a:rPr lang="en-US" smtClean="0"/>
              <a:t>4/9/2024</a:t>
            </a:fld>
            <a:endParaRPr lang="en-US"/>
          </a:p>
        </p:txBody>
      </p:sp>
      <p:sp>
        <p:nvSpPr>
          <p:cNvPr id="6" name="Footer Placeholder 5">
            <a:extLst>
              <a:ext uri="{FF2B5EF4-FFF2-40B4-BE49-F238E27FC236}">
                <a16:creationId xmlns:a16="http://schemas.microsoft.com/office/drawing/2014/main" id="{D8F9E8BC-FEE1-4E2C-8E94-54E72144A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85C7E5-5E33-49B2-B5F1-C78F4899BCBD}"/>
              </a:ext>
            </a:extLst>
          </p:cNvPr>
          <p:cNvSpPr>
            <a:spLocks noGrp="1"/>
          </p:cNvSpPr>
          <p:nvPr>
            <p:ph type="sldNum" sz="quarter" idx="12"/>
          </p:nvPr>
        </p:nvSpPr>
        <p:spPr/>
        <p:txBody>
          <a:bodyPr/>
          <a:lstStyle/>
          <a:p>
            <a:fld id="{C408267D-A143-4FA6-A808-17A3EB5B1A3A}" type="slidenum">
              <a:rPr lang="en-US" smtClean="0"/>
              <a:t>‹#›</a:t>
            </a:fld>
            <a:endParaRPr lang="en-US"/>
          </a:p>
        </p:txBody>
      </p:sp>
    </p:spTree>
    <p:extLst>
      <p:ext uri="{BB962C8B-B14F-4D97-AF65-F5344CB8AC3E}">
        <p14:creationId xmlns:p14="http://schemas.microsoft.com/office/powerpoint/2010/main" val="1321131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sp>
        <p:nvSpPr>
          <p:cNvPr id="5" name="Rectangle 4"/>
          <p:cNvSpPr>
            <a:spLocks noChangeArrowheads="1"/>
          </p:cNvSpPr>
          <p:nvPr/>
        </p:nvSpPr>
        <p:spPr bwMode="auto">
          <a:xfrm>
            <a:off x="1" y="4806950"/>
            <a:ext cx="9155113" cy="342900"/>
          </a:xfrm>
          <a:prstGeom prst="rect">
            <a:avLst/>
          </a:prstGeom>
          <a:solidFill>
            <a:srgbClr val="8C1515"/>
          </a:solidFill>
          <a:ln w="9525">
            <a:solidFill>
              <a:srgbClr val="8C1515"/>
            </a:solidFill>
            <a:miter lim="800000"/>
            <a:headEnd/>
            <a:tailEnd/>
          </a:ln>
          <a:effectLst>
            <a:outerShdw blurRad="38100" dist="25401" dir="2700000" algn="br" rotWithShape="0">
              <a:srgbClr val="808080">
                <a:alpha val="59999"/>
              </a:srgbClr>
            </a:outerShdw>
          </a:effectLst>
        </p:spPr>
        <p:txBody>
          <a:bodyPr anchor="ctr"/>
          <a:lstStyle>
            <a:lvl1pPr eaLnBrk="0" hangingPunct="0">
              <a:defRPr sz="2400">
                <a:solidFill>
                  <a:schemeClr val="tx1"/>
                </a:solidFill>
                <a:latin typeface="Source Sans Pro" panose="020B0503030403020204" pitchFamily="34" charset="0"/>
                <a:ea typeface="MS PGothic" panose="020B0600070205080204" pitchFamily="34" charset="-128"/>
              </a:defRPr>
            </a:lvl1pPr>
            <a:lvl2pPr marL="742950" indent="-285750" eaLnBrk="0" hangingPunct="0">
              <a:defRPr sz="2400">
                <a:solidFill>
                  <a:schemeClr val="tx1"/>
                </a:solidFill>
                <a:latin typeface="Source Sans Pro" panose="020B0503030403020204" pitchFamily="34" charset="0"/>
                <a:ea typeface="MS PGothic" panose="020B0600070205080204" pitchFamily="34" charset="-128"/>
              </a:defRPr>
            </a:lvl2pPr>
            <a:lvl3pPr marL="1143000" indent="-228600" eaLnBrk="0" hangingPunct="0">
              <a:defRPr sz="2400">
                <a:solidFill>
                  <a:schemeClr val="tx1"/>
                </a:solidFill>
                <a:latin typeface="Source Sans Pro" panose="020B0503030403020204" pitchFamily="34" charset="0"/>
                <a:ea typeface="MS PGothic" panose="020B0600070205080204" pitchFamily="34" charset="-128"/>
              </a:defRPr>
            </a:lvl3pPr>
            <a:lvl4pPr marL="1600200" indent="-228600" eaLnBrk="0" hangingPunct="0">
              <a:defRPr sz="2400">
                <a:solidFill>
                  <a:schemeClr val="tx1"/>
                </a:solidFill>
                <a:latin typeface="Source Sans Pro" panose="020B0503030403020204" pitchFamily="34" charset="0"/>
                <a:ea typeface="MS PGothic" panose="020B0600070205080204" pitchFamily="34" charset="-128"/>
              </a:defRPr>
            </a:lvl4pPr>
            <a:lvl5pPr marL="2057400" indent="-228600" eaLnBrk="0" hangingPunct="0">
              <a:defRPr sz="2400">
                <a:solidFill>
                  <a:schemeClr val="tx1"/>
                </a:solidFill>
                <a:latin typeface="Source Sans Pro" panose="020B0503030403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Source Sans Pro" panose="020B0503030403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Source Sans Pro" panose="020B0503030403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Source Sans Pro" panose="020B0503030403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Source Sans Pro" panose="020B0503030403020204" pitchFamily="34" charset="0"/>
                <a:ea typeface="MS PGothic" panose="020B0600070205080204" pitchFamily="34" charset="-128"/>
              </a:defRPr>
            </a:lvl9pPr>
          </a:lstStyle>
          <a:p>
            <a:pPr algn="ctr" eaLnBrk="1" hangingPunct="1"/>
            <a:endParaRPr lang="en-US" altLang="en-US" sz="1800">
              <a:solidFill>
                <a:srgbClr val="FFFFFF"/>
              </a:solidFill>
              <a:latin typeface="Arial" panose="020B0604020202020204" pitchFamily="34" charset="0"/>
            </a:endParaRPr>
          </a:p>
        </p:txBody>
      </p:sp>
      <p:pic>
        <p:nvPicPr>
          <p:cNvPr id="6" name="Picture 14" title="Stanford Universit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56451" y="4883150"/>
            <a:ext cx="1546225" cy="18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2">
            <a:extLst>
              <a:ext uri="{FF2B5EF4-FFF2-40B4-BE49-F238E27FC236}">
                <a16:creationId xmlns:a16="http://schemas.microsoft.com/office/drawing/2014/main" id="{B42EA148-C7E2-555C-30FC-D50BFDFB1729}"/>
              </a:ext>
            </a:extLst>
          </p:cNvPr>
          <p:cNvSpPr txBox="1">
            <a:spLocks/>
          </p:cNvSpPr>
          <p:nvPr userDrawn="1"/>
        </p:nvSpPr>
        <p:spPr>
          <a:xfrm>
            <a:off x="65389" y="4840288"/>
            <a:ext cx="375937"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D26E948C-4BBC-604E-8D61-4C8D9D2C9642}" type="slidenum">
              <a:rPr lang="en-US" sz="1200" smtClean="0"/>
              <a:pPr/>
              <a:t>‹#›</a:t>
            </a:fld>
            <a:endParaRPr lang="en-US" sz="1200" dirty="0"/>
          </a:p>
        </p:txBody>
      </p:sp>
    </p:spTree>
    <p:extLst>
      <p:ext uri="{BB962C8B-B14F-4D97-AF65-F5344CB8AC3E}">
        <p14:creationId xmlns:p14="http://schemas.microsoft.com/office/powerpoint/2010/main" val="17290871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ubtitle, 1 box">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034272" cy="590550"/>
          </a:xfrm>
          <a:prstGeom prst="rect">
            <a:avLst/>
          </a:prstGeom>
        </p:spPr>
        <p:txBody>
          <a:bodyPr vert="horz" wrap="square" lIns="91440" tIns="45720" rIns="91440" bIns="45720" rtlCol="0" anchor="b">
            <a:normAutofit/>
          </a:bodyPr>
          <a:lstStyle>
            <a:lvl1pPr>
              <a:defRPr sz="2800"/>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8431306" y="4800601"/>
            <a:ext cx="464527" cy="345830"/>
          </a:xfrm>
          <a:prstGeom prst="rect">
            <a:avLst/>
          </a:prstGeom>
        </p:spPr>
        <p:txBody>
          <a:bodyPr wrap="none">
            <a:noAutofit/>
          </a:bodyPr>
          <a:lstStyle>
            <a:lvl1pPr>
              <a:defRPr sz="1800">
                <a:solidFill>
                  <a:schemeClr val="tx1"/>
                </a:solidFill>
                <a:effectLst/>
              </a:defRPr>
            </a:lvl1pPr>
          </a:lstStyle>
          <a:p>
            <a:fld id="{BB0E056D-CCBC-C240-90BF-2176CB1B0D0D}" type="slidenum">
              <a:rPr lang="en-US" smtClean="0"/>
              <a:pPr/>
              <a:t>‹#›</a:t>
            </a:fld>
            <a:endParaRPr lang="en-US" dirty="0"/>
          </a:p>
        </p:txBody>
      </p:sp>
      <p:sp>
        <p:nvSpPr>
          <p:cNvPr id="9" name="Text Placeholder 8"/>
          <p:cNvSpPr>
            <a:spLocks noGrp="1"/>
          </p:cNvSpPr>
          <p:nvPr>
            <p:ph type="body" sz="quarter" idx="13" hasCustomPrompt="1"/>
          </p:nvPr>
        </p:nvSpPr>
        <p:spPr>
          <a:xfrm>
            <a:off x="0" y="590550"/>
            <a:ext cx="9034272" cy="266700"/>
          </a:xfrm>
          <a:noFill/>
          <a:effectLst/>
        </p:spPr>
        <p:txBody>
          <a:bodyPr lIns="91440" anchor="b">
            <a:normAutofit/>
          </a:bodyPr>
          <a:lstStyle>
            <a:lvl1pPr>
              <a:defRPr sz="1400" b="0" cap="all" baseline="0">
                <a:solidFill>
                  <a:srgbClr val="7F7F7F"/>
                </a:solidFill>
              </a:defRPr>
            </a:lvl1pPr>
          </a:lstStyle>
          <a:p>
            <a:pPr lvl="0"/>
            <a:r>
              <a:rPr lang="en-US" dirty="0"/>
              <a:t>CLICK TO EDIT MASTER TEXT STYLES</a:t>
            </a:r>
          </a:p>
        </p:txBody>
      </p:sp>
      <p:sp>
        <p:nvSpPr>
          <p:cNvPr id="2" name="Footer Placeholder 1"/>
          <p:cNvSpPr>
            <a:spLocks noGrp="1"/>
          </p:cNvSpPr>
          <p:nvPr>
            <p:ph type="ftr" sz="quarter" idx="14"/>
          </p:nvPr>
        </p:nvSpPr>
        <p:spPr>
          <a:xfrm>
            <a:off x="4686298" y="4800601"/>
            <a:ext cx="3429000" cy="345830"/>
          </a:xfrm>
          <a:prstGeom prst="rect">
            <a:avLst/>
          </a:prstGeom>
        </p:spPr>
        <p:txBody>
          <a:bodyPr/>
          <a:lstStyle/>
          <a:p>
            <a:endParaRPr lang="en-US" dirty="0"/>
          </a:p>
        </p:txBody>
      </p:sp>
      <p:sp>
        <p:nvSpPr>
          <p:cNvPr id="4" name="Content Placeholder 3"/>
          <p:cNvSpPr>
            <a:spLocks noGrp="1"/>
          </p:cNvSpPr>
          <p:nvPr>
            <p:ph sz="quarter" idx="15"/>
          </p:nvPr>
        </p:nvSpPr>
        <p:spPr>
          <a:xfrm>
            <a:off x="114300" y="971550"/>
            <a:ext cx="8915400" cy="3543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116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380432232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2 boxes">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034272" cy="590550"/>
          </a:xfrm>
          <a:prstGeom prst="rect">
            <a:avLst/>
          </a:prstGeom>
        </p:spPr>
        <p:txBody>
          <a:bodyPr vert="horz" wrap="square" lIns="91440" tIns="45720" rIns="91440" bIns="45720" rtlCol="0" anchor="b">
            <a:normAutofit/>
          </a:bodyPr>
          <a:lstStyle>
            <a:lvl1pPr>
              <a:defRPr sz="2800"/>
            </a:lvl1pPr>
          </a:lstStyle>
          <a:p>
            <a:r>
              <a:rPr lang="en-US"/>
              <a:t>Click to edit Master title style</a:t>
            </a:r>
          </a:p>
        </p:txBody>
      </p:sp>
      <p:sp>
        <p:nvSpPr>
          <p:cNvPr id="12" name="Slide Number Placeholder 5"/>
          <p:cNvSpPr>
            <a:spLocks noGrp="1"/>
          </p:cNvSpPr>
          <p:nvPr>
            <p:ph type="sldNum" sz="quarter" idx="4"/>
          </p:nvPr>
        </p:nvSpPr>
        <p:spPr>
          <a:xfrm>
            <a:off x="8458200" y="4800600"/>
            <a:ext cx="464527" cy="345830"/>
          </a:xfrm>
          <a:prstGeom prst="rect">
            <a:avLst/>
          </a:prstGeom>
        </p:spPr>
        <p:txBody>
          <a:bodyPr wrap="none">
            <a:noAutofit/>
          </a:bodyPr>
          <a:lstStyle>
            <a:lvl1pPr>
              <a:defRPr sz="1800">
                <a:solidFill>
                  <a:schemeClr val="tx1"/>
                </a:solidFill>
                <a:effectLst/>
              </a:defRPr>
            </a:lvl1pPr>
          </a:lstStyle>
          <a:p>
            <a:fld id="{BB0E056D-CCBC-C240-90BF-2176CB1B0D0D}" type="slidenum">
              <a:rPr lang="en-US" smtClean="0"/>
              <a:pPr/>
              <a:t>‹#›</a:t>
            </a:fld>
            <a:endParaRPr lang="en-US"/>
          </a:p>
        </p:txBody>
      </p:sp>
      <p:sp>
        <p:nvSpPr>
          <p:cNvPr id="9" name="Text Placeholder 8"/>
          <p:cNvSpPr>
            <a:spLocks noGrp="1"/>
          </p:cNvSpPr>
          <p:nvPr>
            <p:ph type="body" sz="quarter" idx="13" hasCustomPrompt="1"/>
          </p:nvPr>
        </p:nvSpPr>
        <p:spPr>
          <a:xfrm>
            <a:off x="0" y="590550"/>
            <a:ext cx="9034272" cy="266700"/>
          </a:xfrm>
          <a:noFill/>
          <a:effectLst/>
        </p:spPr>
        <p:txBody>
          <a:bodyPr lIns="91440" anchor="b">
            <a:normAutofit/>
          </a:bodyPr>
          <a:lstStyle>
            <a:lvl1pPr>
              <a:defRPr sz="1400" b="0" cap="all" baseline="0">
                <a:solidFill>
                  <a:srgbClr val="7F7F7F"/>
                </a:solidFill>
              </a:defRPr>
            </a:lvl1pPr>
          </a:lstStyle>
          <a:p>
            <a:pPr lvl="0"/>
            <a:r>
              <a:rPr lang="en-US"/>
              <a:t>CLICK TO EDIT MASTER TEXT STYLES</a:t>
            </a:r>
          </a:p>
        </p:txBody>
      </p:sp>
      <p:sp>
        <p:nvSpPr>
          <p:cNvPr id="2" name="Footer Placeholder 1"/>
          <p:cNvSpPr>
            <a:spLocks noGrp="1"/>
          </p:cNvSpPr>
          <p:nvPr>
            <p:ph type="ftr" sz="quarter" idx="14"/>
          </p:nvPr>
        </p:nvSpPr>
        <p:spPr>
          <a:xfrm>
            <a:off x="4686298" y="4800600"/>
            <a:ext cx="3429000" cy="345830"/>
          </a:xfrm>
          <a:prstGeom prst="rect">
            <a:avLst/>
          </a:prstGeom>
        </p:spPr>
        <p:txBody>
          <a:bodyPr/>
          <a:lstStyle/>
          <a:p>
            <a:endParaRPr lang="en-US"/>
          </a:p>
        </p:txBody>
      </p:sp>
      <p:sp>
        <p:nvSpPr>
          <p:cNvPr id="4" name="Content Placeholder 3"/>
          <p:cNvSpPr>
            <a:spLocks noGrp="1"/>
          </p:cNvSpPr>
          <p:nvPr>
            <p:ph sz="quarter" idx="15"/>
          </p:nvPr>
        </p:nvSpPr>
        <p:spPr>
          <a:xfrm>
            <a:off x="114300" y="971550"/>
            <a:ext cx="4343400" cy="3543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6"/>
          </p:nvPr>
        </p:nvSpPr>
        <p:spPr>
          <a:xfrm>
            <a:off x="4686300" y="971550"/>
            <a:ext cx="4343400" cy="3543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ubtitle, 2 boxes">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034272" cy="590550"/>
          </a:xfrm>
          <a:prstGeom prst="rect">
            <a:avLst/>
          </a:prstGeom>
        </p:spPr>
        <p:txBody>
          <a:bodyPr vert="horz" wrap="square" lIns="91440" tIns="45720" rIns="91440" bIns="45720" rtlCol="0" anchor="b">
            <a:normAutofit/>
          </a:bodyPr>
          <a:lstStyle>
            <a:lvl1pPr>
              <a:defRPr sz="2800"/>
            </a:lvl1pPr>
          </a:lstStyle>
          <a:p>
            <a:r>
              <a:rPr lang="en-US"/>
              <a:t>Click to edit Master title style</a:t>
            </a:r>
          </a:p>
        </p:txBody>
      </p:sp>
      <p:sp>
        <p:nvSpPr>
          <p:cNvPr id="12" name="Slide Number Placeholder 5"/>
          <p:cNvSpPr>
            <a:spLocks noGrp="1"/>
          </p:cNvSpPr>
          <p:nvPr>
            <p:ph type="sldNum" sz="quarter" idx="4"/>
          </p:nvPr>
        </p:nvSpPr>
        <p:spPr>
          <a:xfrm>
            <a:off x="8458200" y="4800600"/>
            <a:ext cx="464527" cy="345830"/>
          </a:xfrm>
          <a:prstGeom prst="rect">
            <a:avLst/>
          </a:prstGeom>
        </p:spPr>
        <p:txBody>
          <a:bodyPr wrap="none">
            <a:noAutofit/>
          </a:bodyPr>
          <a:lstStyle>
            <a:lvl1pPr>
              <a:defRPr sz="1800">
                <a:solidFill>
                  <a:schemeClr val="bg1">
                    <a:lumMod val="85000"/>
                  </a:schemeClr>
                </a:solidFill>
                <a:effectLst/>
              </a:defRPr>
            </a:lvl1pPr>
          </a:lstStyle>
          <a:p>
            <a:fld id="{BB0E056D-CCBC-C240-90BF-2176CB1B0D0D}" type="slidenum">
              <a:rPr lang="en-US" smtClean="0"/>
              <a:pPr/>
              <a:t>‹#›</a:t>
            </a:fld>
            <a:endParaRPr lang="en-US"/>
          </a:p>
        </p:txBody>
      </p:sp>
      <p:sp>
        <p:nvSpPr>
          <p:cNvPr id="9" name="Text Placeholder 8"/>
          <p:cNvSpPr>
            <a:spLocks noGrp="1"/>
          </p:cNvSpPr>
          <p:nvPr>
            <p:ph type="body" sz="quarter" idx="13" hasCustomPrompt="1"/>
          </p:nvPr>
        </p:nvSpPr>
        <p:spPr>
          <a:xfrm>
            <a:off x="0" y="590550"/>
            <a:ext cx="9034272" cy="266700"/>
          </a:xfrm>
          <a:noFill/>
          <a:effectLst/>
        </p:spPr>
        <p:txBody>
          <a:bodyPr lIns="91440" anchor="b">
            <a:normAutofit/>
          </a:bodyPr>
          <a:lstStyle>
            <a:lvl1pPr>
              <a:defRPr sz="1400" b="0" cap="all" baseline="0">
                <a:solidFill>
                  <a:srgbClr val="7F7F7F"/>
                </a:solidFill>
              </a:defRPr>
            </a:lvl1pPr>
          </a:lstStyle>
          <a:p>
            <a:pPr lvl="0"/>
            <a:r>
              <a:rPr lang="en-US"/>
              <a:t>CLICK TO EDIT MASTER TEXT STYLES</a:t>
            </a:r>
          </a:p>
        </p:txBody>
      </p:sp>
      <p:sp>
        <p:nvSpPr>
          <p:cNvPr id="2" name="Footer Placeholder 1"/>
          <p:cNvSpPr>
            <a:spLocks noGrp="1"/>
          </p:cNvSpPr>
          <p:nvPr>
            <p:ph type="ftr" sz="quarter" idx="14"/>
          </p:nvPr>
        </p:nvSpPr>
        <p:spPr>
          <a:xfrm>
            <a:off x="4686298" y="4800600"/>
            <a:ext cx="3429000" cy="345830"/>
          </a:xfrm>
          <a:prstGeom prst="rect">
            <a:avLst/>
          </a:prstGeom>
        </p:spPr>
        <p:txBody>
          <a:bodyPr/>
          <a:lstStyle/>
          <a:p>
            <a:endParaRPr lang="en-US"/>
          </a:p>
        </p:txBody>
      </p:sp>
      <p:sp>
        <p:nvSpPr>
          <p:cNvPr id="4" name="Content Placeholder 3"/>
          <p:cNvSpPr>
            <a:spLocks noGrp="1"/>
          </p:cNvSpPr>
          <p:nvPr>
            <p:ph sz="quarter" idx="15"/>
          </p:nvPr>
        </p:nvSpPr>
        <p:spPr>
          <a:xfrm>
            <a:off x="114300" y="971550"/>
            <a:ext cx="2971800" cy="3543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6"/>
          </p:nvPr>
        </p:nvSpPr>
        <p:spPr>
          <a:xfrm>
            <a:off x="3200400" y="971550"/>
            <a:ext cx="5829300" cy="3543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1 column, 2 boxes">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034272" cy="590550"/>
          </a:xfrm>
          <a:prstGeom prst="rect">
            <a:avLst/>
          </a:prstGeom>
        </p:spPr>
        <p:txBody>
          <a:bodyPr vert="horz" wrap="square" lIns="91440" tIns="45720" rIns="91440" bIns="45720" rtlCol="0" anchor="b">
            <a:normAutofit/>
          </a:bodyPr>
          <a:lstStyle>
            <a:lvl1pPr>
              <a:defRPr sz="2800"/>
            </a:lvl1pPr>
          </a:lstStyle>
          <a:p>
            <a:r>
              <a:rPr lang="en-US"/>
              <a:t>Click to edit Master title style</a:t>
            </a:r>
          </a:p>
        </p:txBody>
      </p:sp>
      <p:sp>
        <p:nvSpPr>
          <p:cNvPr id="12" name="Slide Number Placeholder 5"/>
          <p:cNvSpPr>
            <a:spLocks noGrp="1"/>
          </p:cNvSpPr>
          <p:nvPr>
            <p:ph type="sldNum" sz="quarter" idx="4"/>
          </p:nvPr>
        </p:nvSpPr>
        <p:spPr>
          <a:xfrm>
            <a:off x="8458200" y="4800600"/>
            <a:ext cx="464527" cy="345830"/>
          </a:xfrm>
          <a:prstGeom prst="rect">
            <a:avLst/>
          </a:prstGeom>
        </p:spPr>
        <p:txBody>
          <a:bodyPr wrap="none">
            <a:noAutofit/>
          </a:bodyPr>
          <a:lstStyle>
            <a:lvl1pPr>
              <a:defRPr sz="1800">
                <a:solidFill>
                  <a:schemeClr val="bg1">
                    <a:lumMod val="85000"/>
                  </a:schemeClr>
                </a:solidFill>
                <a:effectLst/>
              </a:defRPr>
            </a:lvl1pPr>
          </a:lstStyle>
          <a:p>
            <a:fld id="{BB0E056D-CCBC-C240-90BF-2176CB1B0D0D}" type="slidenum">
              <a:rPr lang="en-US" smtClean="0"/>
              <a:pPr/>
              <a:t>‹#›</a:t>
            </a:fld>
            <a:endParaRPr lang="en-US"/>
          </a:p>
        </p:txBody>
      </p:sp>
      <p:sp>
        <p:nvSpPr>
          <p:cNvPr id="9" name="Text Placeholder 8"/>
          <p:cNvSpPr>
            <a:spLocks noGrp="1"/>
          </p:cNvSpPr>
          <p:nvPr>
            <p:ph type="body" sz="quarter" idx="13" hasCustomPrompt="1"/>
          </p:nvPr>
        </p:nvSpPr>
        <p:spPr>
          <a:xfrm>
            <a:off x="0" y="590550"/>
            <a:ext cx="9034272" cy="266700"/>
          </a:xfrm>
          <a:noFill/>
          <a:effectLst/>
        </p:spPr>
        <p:txBody>
          <a:bodyPr lIns="91440" anchor="b">
            <a:normAutofit/>
          </a:bodyPr>
          <a:lstStyle>
            <a:lvl1pPr>
              <a:defRPr sz="1400" b="0" cap="all" baseline="0">
                <a:solidFill>
                  <a:srgbClr val="7F7F7F"/>
                </a:solidFill>
              </a:defRPr>
            </a:lvl1pPr>
          </a:lstStyle>
          <a:p>
            <a:pPr lvl="0"/>
            <a:r>
              <a:rPr lang="en-US"/>
              <a:t>CLICK TO EDIT MASTER TEXT STYLES</a:t>
            </a:r>
          </a:p>
        </p:txBody>
      </p:sp>
      <p:sp>
        <p:nvSpPr>
          <p:cNvPr id="2" name="Footer Placeholder 1"/>
          <p:cNvSpPr>
            <a:spLocks noGrp="1"/>
          </p:cNvSpPr>
          <p:nvPr>
            <p:ph type="ftr" sz="quarter" idx="14"/>
          </p:nvPr>
        </p:nvSpPr>
        <p:spPr>
          <a:xfrm>
            <a:off x="4686298" y="4800600"/>
            <a:ext cx="3429000" cy="345830"/>
          </a:xfrm>
          <a:prstGeom prst="rect">
            <a:avLst/>
          </a:prstGeom>
        </p:spPr>
        <p:txBody>
          <a:bodyPr/>
          <a:lstStyle/>
          <a:p>
            <a:endParaRPr lang="en-US"/>
          </a:p>
        </p:txBody>
      </p:sp>
      <p:sp>
        <p:nvSpPr>
          <p:cNvPr id="4" name="Content Placeholder 3"/>
          <p:cNvSpPr>
            <a:spLocks noGrp="1"/>
          </p:cNvSpPr>
          <p:nvPr>
            <p:ph sz="quarter" idx="15"/>
          </p:nvPr>
        </p:nvSpPr>
        <p:spPr>
          <a:xfrm>
            <a:off x="114300" y="971549"/>
            <a:ext cx="8915400" cy="1714501"/>
          </a:xfrm>
        </p:spPr>
        <p:txBody>
          <a:bodyPr>
            <a:normAutofit/>
          </a:bodyPr>
          <a:lstStyle/>
          <a:p>
            <a:pPr lvl="0"/>
            <a:r>
              <a:rPr lang="en-US"/>
              <a:t>Click to edit Master text styles</a:t>
            </a:r>
          </a:p>
          <a:p>
            <a:pPr lvl="1"/>
            <a:r>
              <a:rPr lang="en-US"/>
              <a:t>Second level</a:t>
            </a:r>
          </a:p>
        </p:txBody>
      </p:sp>
      <p:sp>
        <p:nvSpPr>
          <p:cNvPr id="6" name="Content Placeholder 5"/>
          <p:cNvSpPr>
            <a:spLocks noGrp="1"/>
          </p:cNvSpPr>
          <p:nvPr>
            <p:ph sz="quarter" idx="16"/>
          </p:nvPr>
        </p:nvSpPr>
        <p:spPr>
          <a:xfrm>
            <a:off x="114300" y="2800790"/>
            <a:ext cx="8915400" cy="1714059"/>
          </a:xfrm>
        </p:spPr>
        <p:txBody>
          <a:bodyPr>
            <a:normAutofit/>
          </a:bodyPr>
          <a:lstStyle/>
          <a:p>
            <a:pPr lvl="0"/>
            <a:r>
              <a:rPr lang="en-US"/>
              <a:t>Click to edit Master text styles</a:t>
            </a:r>
          </a:p>
          <a:p>
            <a:pPr lvl="1"/>
            <a:r>
              <a:rPr lang="en-US"/>
              <a:t>Second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3 columns, 3 boxes">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034272" cy="590550"/>
          </a:xfrm>
          <a:prstGeom prst="rect">
            <a:avLst/>
          </a:prstGeom>
        </p:spPr>
        <p:txBody>
          <a:bodyPr vert="horz" wrap="square" lIns="91440" tIns="45720" rIns="91440" bIns="45720" rtlCol="0" anchor="b">
            <a:normAutofit/>
          </a:bodyPr>
          <a:lstStyle>
            <a:lvl1pPr>
              <a:defRPr sz="2800"/>
            </a:lvl1pPr>
          </a:lstStyle>
          <a:p>
            <a:r>
              <a:rPr lang="en-US"/>
              <a:t>Click to edit Master title style</a:t>
            </a:r>
          </a:p>
        </p:txBody>
      </p:sp>
      <p:sp>
        <p:nvSpPr>
          <p:cNvPr id="12" name="Slide Number Placeholder 5"/>
          <p:cNvSpPr>
            <a:spLocks noGrp="1"/>
          </p:cNvSpPr>
          <p:nvPr>
            <p:ph type="sldNum" sz="quarter" idx="4"/>
          </p:nvPr>
        </p:nvSpPr>
        <p:spPr>
          <a:xfrm>
            <a:off x="8458200" y="4800600"/>
            <a:ext cx="464527" cy="345830"/>
          </a:xfrm>
          <a:prstGeom prst="rect">
            <a:avLst/>
          </a:prstGeom>
        </p:spPr>
        <p:txBody>
          <a:bodyPr wrap="none">
            <a:noAutofit/>
          </a:bodyPr>
          <a:lstStyle>
            <a:lvl1pPr>
              <a:defRPr sz="1800">
                <a:solidFill>
                  <a:schemeClr val="bg1">
                    <a:lumMod val="85000"/>
                  </a:schemeClr>
                </a:solidFill>
                <a:effectLst/>
              </a:defRPr>
            </a:lvl1pPr>
          </a:lstStyle>
          <a:p>
            <a:fld id="{BB0E056D-CCBC-C240-90BF-2176CB1B0D0D}" type="slidenum">
              <a:rPr lang="en-US" smtClean="0"/>
              <a:pPr/>
              <a:t>‹#›</a:t>
            </a:fld>
            <a:endParaRPr lang="en-US"/>
          </a:p>
        </p:txBody>
      </p:sp>
      <p:sp>
        <p:nvSpPr>
          <p:cNvPr id="9" name="Text Placeholder 8"/>
          <p:cNvSpPr>
            <a:spLocks noGrp="1"/>
          </p:cNvSpPr>
          <p:nvPr>
            <p:ph type="body" sz="quarter" idx="13" hasCustomPrompt="1"/>
          </p:nvPr>
        </p:nvSpPr>
        <p:spPr>
          <a:xfrm>
            <a:off x="0" y="590550"/>
            <a:ext cx="9034272" cy="266700"/>
          </a:xfrm>
          <a:noFill/>
          <a:effectLst/>
        </p:spPr>
        <p:txBody>
          <a:bodyPr lIns="91440" anchor="b">
            <a:normAutofit/>
          </a:bodyPr>
          <a:lstStyle>
            <a:lvl1pPr>
              <a:defRPr sz="1400" b="0" cap="all" baseline="0">
                <a:solidFill>
                  <a:srgbClr val="7F7F7F"/>
                </a:solidFill>
              </a:defRPr>
            </a:lvl1pPr>
          </a:lstStyle>
          <a:p>
            <a:pPr lvl="0"/>
            <a:r>
              <a:rPr lang="en-US"/>
              <a:t>CLICK TO EDIT MASTER TEXT STYLES</a:t>
            </a:r>
          </a:p>
        </p:txBody>
      </p:sp>
      <p:sp>
        <p:nvSpPr>
          <p:cNvPr id="2" name="Footer Placeholder 1"/>
          <p:cNvSpPr>
            <a:spLocks noGrp="1"/>
          </p:cNvSpPr>
          <p:nvPr>
            <p:ph type="ftr" sz="quarter" idx="14"/>
          </p:nvPr>
        </p:nvSpPr>
        <p:spPr>
          <a:xfrm>
            <a:off x="4686298" y="4800600"/>
            <a:ext cx="3429000" cy="345830"/>
          </a:xfrm>
          <a:prstGeom prst="rect">
            <a:avLst/>
          </a:prstGeom>
        </p:spPr>
        <p:txBody>
          <a:bodyPr/>
          <a:lstStyle/>
          <a:p>
            <a:endParaRPr lang="en-US"/>
          </a:p>
        </p:txBody>
      </p:sp>
      <p:sp>
        <p:nvSpPr>
          <p:cNvPr id="4" name="Content Placeholder 3"/>
          <p:cNvSpPr>
            <a:spLocks noGrp="1"/>
          </p:cNvSpPr>
          <p:nvPr>
            <p:ph sz="quarter" idx="15"/>
          </p:nvPr>
        </p:nvSpPr>
        <p:spPr>
          <a:xfrm>
            <a:off x="114300" y="971550"/>
            <a:ext cx="2971800" cy="3543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6"/>
          </p:nvPr>
        </p:nvSpPr>
        <p:spPr>
          <a:xfrm>
            <a:off x="3200400" y="971550"/>
            <a:ext cx="2743200" cy="3543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7"/>
          </p:nvPr>
        </p:nvSpPr>
        <p:spPr>
          <a:xfrm>
            <a:off x="6057900" y="971550"/>
            <a:ext cx="2971800" cy="3543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2 columns 1/2 boxes">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034272" cy="590550"/>
          </a:xfrm>
          <a:prstGeom prst="rect">
            <a:avLst/>
          </a:prstGeom>
        </p:spPr>
        <p:txBody>
          <a:bodyPr vert="horz" wrap="square" lIns="91440" tIns="45720" rIns="91440" bIns="45720" rtlCol="0" anchor="b">
            <a:normAutofit/>
          </a:bodyPr>
          <a:lstStyle>
            <a:lvl1pPr>
              <a:defRPr sz="2800"/>
            </a:lvl1pPr>
          </a:lstStyle>
          <a:p>
            <a:r>
              <a:rPr lang="en-US"/>
              <a:t>Click to edit Master title style</a:t>
            </a:r>
          </a:p>
        </p:txBody>
      </p:sp>
      <p:sp>
        <p:nvSpPr>
          <p:cNvPr id="12" name="Slide Number Placeholder 5"/>
          <p:cNvSpPr>
            <a:spLocks noGrp="1"/>
          </p:cNvSpPr>
          <p:nvPr>
            <p:ph type="sldNum" sz="quarter" idx="4"/>
          </p:nvPr>
        </p:nvSpPr>
        <p:spPr>
          <a:xfrm>
            <a:off x="8458200" y="4800600"/>
            <a:ext cx="464527" cy="345830"/>
          </a:xfrm>
          <a:prstGeom prst="rect">
            <a:avLst/>
          </a:prstGeom>
        </p:spPr>
        <p:txBody>
          <a:bodyPr wrap="none">
            <a:noAutofit/>
          </a:bodyPr>
          <a:lstStyle>
            <a:lvl1pPr>
              <a:defRPr sz="1800">
                <a:solidFill>
                  <a:schemeClr val="bg1">
                    <a:lumMod val="85000"/>
                  </a:schemeClr>
                </a:solidFill>
                <a:effectLst/>
              </a:defRPr>
            </a:lvl1pPr>
          </a:lstStyle>
          <a:p>
            <a:fld id="{BB0E056D-CCBC-C240-90BF-2176CB1B0D0D}" type="slidenum">
              <a:rPr lang="en-US" smtClean="0"/>
              <a:pPr/>
              <a:t>‹#›</a:t>
            </a:fld>
            <a:endParaRPr lang="en-US"/>
          </a:p>
        </p:txBody>
      </p:sp>
      <p:sp>
        <p:nvSpPr>
          <p:cNvPr id="9" name="Text Placeholder 8"/>
          <p:cNvSpPr>
            <a:spLocks noGrp="1"/>
          </p:cNvSpPr>
          <p:nvPr>
            <p:ph type="body" sz="quarter" idx="13" hasCustomPrompt="1"/>
          </p:nvPr>
        </p:nvSpPr>
        <p:spPr>
          <a:xfrm>
            <a:off x="0" y="590550"/>
            <a:ext cx="9034272" cy="266700"/>
          </a:xfrm>
          <a:noFill/>
          <a:effectLst/>
        </p:spPr>
        <p:txBody>
          <a:bodyPr lIns="91440" anchor="b">
            <a:normAutofit/>
          </a:bodyPr>
          <a:lstStyle>
            <a:lvl1pPr>
              <a:defRPr sz="1400" b="0" cap="all" baseline="0">
                <a:solidFill>
                  <a:srgbClr val="7F7F7F"/>
                </a:solidFill>
              </a:defRPr>
            </a:lvl1pPr>
          </a:lstStyle>
          <a:p>
            <a:pPr lvl="0"/>
            <a:r>
              <a:rPr lang="en-US"/>
              <a:t>CLICK TO EDIT MASTER TEXT STYLES</a:t>
            </a:r>
          </a:p>
        </p:txBody>
      </p:sp>
      <p:sp>
        <p:nvSpPr>
          <p:cNvPr id="2" name="Footer Placeholder 1"/>
          <p:cNvSpPr>
            <a:spLocks noGrp="1"/>
          </p:cNvSpPr>
          <p:nvPr>
            <p:ph type="ftr" sz="quarter" idx="14"/>
          </p:nvPr>
        </p:nvSpPr>
        <p:spPr>
          <a:xfrm>
            <a:off x="4686298" y="4800600"/>
            <a:ext cx="3429000" cy="345830"/>
          </a:xfrm>
          <a:prstGeom prst="rect">
            <a:avLst/>
          </a:prstGeom>
        </p:spPr>
        <p:txBody>
          <a:bodyPr/>
          <a:lstStyle/>
          <a:p>
            <a:endParaRPr lang="en-US"/>
          </a:p>
        </p:txBody>
      </p:sp>
      <p:sp>
        <p:nvSpPr>
          <p:cNvPr id="4" name="Content Placeholder 3"/>
          <p:cNvSpPr>
            <a:spLocks noGrp="1"/>
          </p:cNvSpPr>
          <p:nvPr>
            <p:ph sz="quarter" idx="15"/>
          </p:nvPr>
        </p:nvSpPr>
        <p:spPr>
          <a:xfrm>
            <a:off x="114300" y="971550"/>
            <a:ext cx="4343400" cy="3543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6"/>
          </p:nvPr>
        </p:nvSpPr>
        <p:spPr>
          <a:xfrm>
            <a:off x="4686300" y="971550"/>
            <a:ext cx="4343400" cy="1714500"/>
          </a:xfrm>
        </p:spPr>
        <p:txBody>
          <a:bodyPr>
            <a:normAutofit/>
          </a:bodyPr>
          <a:lstStyle/>
          <a:p>
            <a:pPr lvl="0"/>
            <a:r>
              <a:rPr lang="en-US"/>
              <a:t>Click to edit Master text styles</a:t>
            </a:r>
          </a:p>
          <a:p>
            <a:pPr lvl="1"/>
            <a:r>
              <a:rPr lang="en-US"/>
              <a:t>Second level</a:t>
            </a:r>
          </a:p>
        </p:txBody>
      </p:sp>
      <p:sp>
        <p:nvSpPr>
          <p:cNvPr id="8" name="Content Placeholder 7"/>
          <p:cNvSpPr>
            <a:spLocks noGrp="1"/>
          </p:cNvSpPr>
          <p:nvPr>
            <p:ph sz="quarter" idx="17"/>
          </p:nvPr>
        </p:nvSpPr>
        <p:spPr>
          <a:xfrm>
            <a:off x="4686300" y="2800350"/>
            <a:ext cx="4343400" cy="1714500"/>
          </a:xfrm>
        </p:spPr>
        <p:txBody>
          <a:bodyPr>
            <a:normAutofit/>
          </a:bodyPr>
          <a:lstStyle/>
          <a:p>
            <a:pPr lvl="0"/>
            <a:r>
              <a:rPr lang="en-US"/>
              <a:t>Click to edit Master text styles</a:t>
            </a:r>
          </a:p>
          <a:p>
            <a:pPr lvl="1"/>
            <a:r>
              <a:rPr lang="en-US"/>
              <a:t>Second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ubtitle, 2 columns 1/2 boxes">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034272" cy="590550"/>
          </a:xfrm>
          <a:prstGeom prst="rect">
            <a:avLst/>
          </a:prstGeom>
        </p:spPr>
        <p:txBody>
          <a:bodyPr vert="horz" wrap="square" lIns="91440" tIns="45720" rIns="91440" bIns="45720" rtlCol="0" anchor="b">
            <a:normAutofit/>
          </a:bodyPr>
          <a:lstStyle>
            <a:lvl1pPr>
              <a:defRPr sz="2800"/>
            </a:lvl1pPr>
          </a:lstStyle>
          <a:p>
            <a:r>
              <a:rPr lang="en-US"/>
              <a:t>Click to edit Master title style</a:t>
            </a:r>
          </a:p>
        </p:txBody>
      </p:sp>
      <p:sp>
        <p:nvSpPr>
          <p:cNvPr id="12" name="Slide Number Placeholder 5"/>
          <p:cNvSpPr>
            <a:spLocks noGrp="1"/>
          </p:cNvSpPr>
          <p:nvPr>
            <p:ph type="sldNum" sz="quarter" idx="4"/>
          </p:nvPr>
        </p:nvSpPr>
        <p:spPr>
          <a:xfrm>
            <a:off x="8458200" y="4800600"/>
            <a:ext cx="464527" cy="345830"/>
          </a:xfrm>
          <a:prstGeom prst="rect">
            <a:avLst/>
          </a:prstGeom>
        </p:spPr>
        <p:txBody>
          <a:bodyPr wrap="none">
            <a:noAutofit/>
          </a:bodyPr>
          <a:lstStyle>
            <a:lvl1pPr>
              <a:defRPr sz="1800">
                <a:solidFill>
                  <a:schemeClr val="bg1">
                    <a:lumMod val="85000"/>
                  </a:schemeClr>
                </a:solidFill>
                <a:effectLst/>
              </a:defRPr>
            </a:lvl1pPr>
          </a:lstStyle>
          <a:p>
            <a:fld id="{BB0E056D-CCBC-C240-90BF-2176CB1B0D0D}" type="slidenum">
              <a:rPr lang="en-US" smtClean="0"/>
              <a:pPr/>
              <a:t>‹#›</a:t>
            </a:fld>
            <a:endParaRPr lang="en-US"/>
          </a:p>
        </p:txBody>
      </p:sp>
      <p:sp>
        <p:nvSpPr>
          <p:cNvPr id="9" name="Text Placeholder 8"/>
          <p:cNvSpPr>
            <a:spLocks noGrp="1"/>
          </p:cNvSpPr>
          <p:nvPr>
            <p:ph type="body" sz="quarter" idx="13" hasCustomPrompt="1"/>
          </p:nvPr>
        </p:nvSpPr>
        <p:spPr>
          <a:xfrm>
            <a:off x="0" y="590550"/>
            <a:ext cx="9034272" cy="266700"/>
          </a:xfrm>
          <a:noFill/>
          <a:effectLst/>
        </p:spPr>
        <p:txBody>
          <a:bodyPr lIns="91440" anchor="b">
            <a:normAutofit/>
          </a:bodyPr>
          <a:lstStyle>
            <a:lvl1pPr>
              <a:defRPr sz="1400" b="0" cap="all" baseline="0">
                <a:solidFill>
                  <a:srgbClr val="7F7F7F"/>
                </a:solidFill>
              </a:defRPr>
            </a:lvl1pPr>
          </a:lstStyle>
          <a:p>
            <a:pPr lvl="0"/>
            <a:r>
              <a:rPr lang="en-US"/>
              <a:t>CLICK TO EDIT MASTER TEXT STYLES</a:t>
            </a:r>
          </a:p>
        </p:txBody>
      </p:sp>
      <p:sp>
        <p:nvSpPr>
          <p:cNvPr id="2" name="Footer Placeholder 1"/>
          <p:cNvSpPr>
            <a:spLocks noGrp="1"/>
          </p:cNvSpPr>
          <p:nvPr>
            <p:ph type="ftr" sz="quarter" idx="14"/>
          </p:nvPr>
        </p:nvSpPr>
        <p:spPr>
          <a:xfrm>
            <a:off x="4686298" y="4800600"/>
            <a:ext cx="3429000" cy="345830"/>
          </a:xfrm>
          <a:prstGeom prst="rect">
            <a:avLst/>
          </a:prstGeom>
        </p:spPr>
        <p:txBody>
          <a:bodyPr/>
          <a:lstStyle/>
          <a:p>
            <a:endParaRPr lang="en-US"/>
          </a:p>
        </p:txBody>
      </p:sp>
      <p:sp>
        <p:nvSpPr>
          <p:cNvPr id="4" name="Content Placeholder 3"/>
          <p:cNvSpPr>
            <a:spLocks noGrp="1"/>
          </p:cNvSpPr>
          <p:nvPr>
            <p:ph sz="quarter" idx="15"/>
          </p:nvPr>
        </p:nvSpPr>
        <p:spPr>
          <a:xfrm>
            <a:off x="114300" y="971550"/>
            <a:ext cx="5829300" cy="3543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6"/>
          </p:nvPr>
        </p:nvSpPr>
        <p:spPr>
          <a:xfrm>
            <a:off x="6057900" y="971550"/>
            <a:ext cx="2971800" cy="1714500"/>
          </a:xfrm>
        </p:spPr>
        <p:txBody>
          <a:bodyPr>
            <a:normAutofit/>
          </a:bodyPr>
          <a:lstStyle/>
          <a:p>
            <a:pPr lvl="0"/>
            <a:r>
              <a:rPr lang="en-US"/>
              <a:t>Click to edit Master text styles</a:t>
            </a:r>
          </a:p>
          <a:p>
            <a:pPr lvl="1"/>
            <a:r>
              <a:rPr lang="en-US"/>
              <a:t>Second level</a:t>
            </a:r>
          </a:p>
        </p:txBody>
      </p:sp>
      <p:sp>
        <p:nvSpPr>
          <p:cNvPr id="8" name="Content Placeholder 7"/>
          <p:cNvSpPr>
            <a:spLocks noGrp="1"/>
          </p:cNvSpPr>
          <p:nvPr>
            <p:ph sz="quarter" idx="17"/>
          </p:nvPr>
        </p:nvSpPr>
        <p:spPr>
          <a:xfrm>
            <a:off x="6057900" y="2800350"/>
            <a:ext cx="2971800" cy="1714500"/>
          </a:xfrm>
        </p:spPr>
        <p:txBody>
          <a:bodyPr>
            <a:normAutofit/>
          </a:bodyPr>
          <a:lstStyle/>
          <a:p>
            <a:pPr lvl="0"/>
            <a:r>
              <a:rPr lang="en-US"/>
              <a:t>Click to edit Master text styles</a:t>
            </a:r>
          </a:p>
          <a:p>
            <a:pPr lvl="1"/>
            <a:r>
              <a:rPr lang="en-US"/>
              <a:t>Second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4.xml"/><Relationship Id="rId1"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5.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image" Target="../media/image3.jp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7" y="0"/>
            <a:ext cx="8915400" cy="590550"/>
          </a:xfrm>
          <a:prstGeom prst="rect">
            <a:avLst/>
          </a:prstGeom>
          <a:noFill/>
          <a:ln>
            <a:noFill/>
          </a:ln>
          <a:effectLst/>
        </p:spPr>
        <p:txBody>
          <a:bodyPr vert="horz" wrap="square"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14300" y="971550"/>
            <a:ext cx="8915400" cy="3543300"/>
          </a:xfrm>
          <a:prstGeom prst="rect">
            <a:avLst/>
          </a:prstGeom>
          <a:noFill/>
          <a:ln w="6350" cmpd="sng">
            <a:noFill/>
          </a:ln>
          <a:effectLst/>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3915054" y="4802454"/>
            <a:ext cx="464527" cy="345830"/>
          </a:xfrm>
          <a:prstGeom prst="rect">
            <a:avLst/>
          </a:prstGeom>
          <a:noFill/>
          <a:effectLst/>
        </p:spPr>
        <p:txBody>
          <a:bodyPr wrap="none">
            <a:noAutofit/>
          </a:bodyPr>
          <a:lstStyle>
            <a:lvl1pPr>
              <a:defRPr sz="1800">
                <a:solidFill>
                  <a:schemeClr val="bg1">
                    <a:lumMod val="85000"/>
                  </a:schemeClr>
                </a:solidFill>
                <a:effectLst/>
                <a:latin typeface="Arial"/>
              </a:defRPr>
            </a:lvl1pPr>
          </a:lstStyle>
          <a:p>
            <a:fld id="{BB0E056D-CCBC-C240-90BF-2176CB1B0D0D}" type="slidenum">
              <a:rPr lang="en-US" smtClean="0"/>
              <a:pPr/>
              <a:t>‹#›</a:t>
            </a:fld>
            <a:endParaRPr lang="en-US"/>
          </a:p>
        </p:txBody>
      </p:sp>
      <p:sp>
        <p:nvSpPr>
          <p:cNvPr id="13" name="Rectangle 12"/>
          <p:cNvSpPr/>
          <p:nvPr/>
        </p:nvSpPr>
        <p:spPr>
          <a:xfrm>
            <a:off x="0" y="4534809"/>
            <a:ext cx="9144000" cy="114300"/>
          </a:xfrm>
          <a:prstGeom prst="rect">
            <a:avLst/>
          </a:prstGeom>
          <a:solidFill>
            <a:srgbClr val="8C1515"/>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latin typeface="Arial"/>
            </a:endParaRPr>
          </a:p>
        </p:txBody>
      </p:sp>
      <p:pic>
        <p:nvPicPr>
          <p:cNvPr id="4" name="Picture 3">
            <a:extLst>
              <a:ext uri="{FF2B5EF4-FFF2-40B4-BE49-F238E27FC236}">
                <a16:creationId xmlns:a16="http://schemas.microsoft.com/office/drawing/2014/main" id="{18BD4C7C-0991-BF03-3FE6-9D05B4730D34}"/>
              </a:ext>
            </a:extLst>
          </p:cNvPr>
          <p:cNvPicPr>
            <a:picLocks noChangeAspect="1"/>
          </p:cNvPicPr>
          <p:nvPr userDrawn="1"/>
        </p:nvPicPr>
        <p:blipFill>
          <a:blip r:embed="rId20"/>
          <a:stretch>
            <a:fillRect/>
          </a:stretch>
        </p:blipFill>
        <p:spPr>
          <a:xfrm>
            <a:off x="368298" y="4732754"/>
            <a:ext cx="3210311" cy="340706"/>
          </a:xfrm>
          <a:prstGeom prst="rect">
            <a:avLst/>
          </a:prstGeom>
        </p:spPr>
      </p:pic>
    </p:spTree>
    <p:extLst>
      <p:ext uri="{BB962C8B-B14F-4D97-AF65-F5344CB8AC3E}">
        <p14:creationId xmlns:p14="http://schemas.microsoft.com/office/powerpoint/2010/main" val="2916591010"/>
      </p:ext>
    </p:extLst>
  </p:cSld>
  <p:clrMap bg1="lt1" tx1="dk1" bg2="lt2" tx2="dk2" accent1="accent1" accent2="accent2" accent3="accent3" accent4="accent4" accent5="accent5" accent6="accent6" hlink="hlink" folHlink="folHlink"/>
  <p:sldLayoutIdLst>
    <p:sldLayoutId id="2147483654" r:id="rId1"/>
    <p:sldLayoutId id="2147483678" r:id="rId2"/>
    <p:sldLayoutId id="2147483695" r:id="rId3"/>
    <p:sldLayoutId id="2147483679" r:id="rId4"/>
    <p:sldLayoutId id="2147483698" r:id="rId5"/>
    <p:sldLayoutId id="2147483684" r:id="rId6"/>
    <p:sldLayoutId id="2147483680" r:id="rId7"/>
    <p:sldLayoutId id="2147483681" r:id="rId8"/>
    <p:sldLayoutId id="2147483697" r:id="rId9"/>
    <p:sldLayoutId id="2147483682" r:id="rId10"/>
    <p:sldLayoutId id="2147483696" r:id="rId11"/>
    <p:sldLayoutId id="2147483685" r:id="rId12"/>
    <p:sldLayoutId id="2147483686" r:id="rId13"/>
    <p:sldLayoutId id="2147483669" r:id="rId14"/>
    <p:sldLayoutId id="2147483720" r:id="rId15"/>
    <p:sldLayoutId id="2147483721" r:id="rId16"/>
    <p:sldLayoutId id="2147483726" r:id="rId17"/>
    <p:sldLayoutId id="2147483746"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800" kern="1200">
          <a:solidFill>
            <a:srgbClr val="8C1515"/>
          </a:solidFill>
          <a:latin typeface="Arial"/>
          <a:ea typeface="+mj-ea"/>
          <a:cs typeface="Arial"/>
        </a:defRPr>
      </a:lvl1pPr>
    </p:titleStyle>
    <p:bodyStyle>
      <a:lvl1pPr marL="0" indent="0" algn="l" defTabSz="457200" rtl="0" eaLnBrk="1" latinLnBrk="0" hangingPunct="1">
        <a:lnSpc>
          <a:spcPct val="90000"/>
        </a:lnSpc>
        <a:spcBef>
          <a:spcPts val="1200"/>
        </a:spcBef>
        <a:buClr>
          <a:srgbClr val="800000"/>
        </a:buClr>
        <a:buFont typeface="Lucida Grande"/>
        <a:buNone/>
        <a:defRPr sz="2000" kern="1200">
          <a:solidFill>
            <a:schemeClr val="tx1">
              <a:lumMod val="75000"/>
              <a:lumOff val="25000"/>
            </a:schemeClr>
          </a:solidFill>
          <a:latin typeface="Arial"/>
          <a:ea typeface="+mn-ea"/>
          <a:cs typeface="Arial"/>
        </a:defRPr>
      </a:lvl1pPr>
      <a:lvl2pPr marL="231775" indent="-231775" algn="l" defTabSz="457200" rtl="0" eaLnBrk="1" latinLnBrk="0" hangingPunct="1">
        <a:lnSpc>
          <a:spcPct val="90000"/>
        </a:lnSpc>
        <a:spcBef>
          <a:spcPts val="600"/>
        </a:spcBef>
        <a:buClr>
          <a:srgbClr val="800000"/>
        </a:buClr>
        <a:buFont typeface="Lucida Grande"/>
        <a:buChar char="▪"/>
        <a:tabLst/>
        <a:defRPr sz="1800" kern="1200">
          <a:solidFill>
            <a:schemeClr val="tx1">
              <a:lumMod val="75000"/>
              <a:lumOff val="25000"/>
            </a:schemeClr>
          </a:solidFill>
          <a:latin typeface="Arial"/>
          <a:ea typeface="+mn-ea"/>
          <a:cs typeface="Arial"/>
        </a:defRPr>
      </a:lvl2pPr>
      <a:lvl3pPr marL="690563" indent="-234950" algn="l" defTabSz="403225" rtl="0" eaLnBrk="1" latinLnBrk="0" hangingPunct="1">
        <a:lnSpc>
          <a:spcPct val="90000"/>
        </a:lnSpc>
        <a:spcBef>
          <a:spcPts val="600"/>
        </a:spcBef>
        <a:buClr>
          <a:srgbClr val="800000"/>
        </a:buClr>
        <a:buFont typeface="Lucida Grande"/>
        <a:buChar char="›"/>
        <a:tabLst/>
        <a:defRPr sz="1800" kern="1200">
          <a:solidFill>
            <a:schemeClr val="tx1">
              <a:lumMod val="75000"/>
              <a:lumOff val="25000"/>
            </a:schemeClr>
          </a:solidFill>
          <a:latin typeface="Arial"/>
          <a:ea typeface="+mn-ea"/>
          <a:cs typeface="Arial"/>
        </a:defRPr>
      </a:lvl3pPr>
      <a:lvl4pPr marL="1144588" indent="-231775" algn="l" defTabSz="457200" rtl="0" eaLnBrk="1" latinLnBrk="0" hangingPunct="1">
        <a:lnSpc>
          <a:spcPct val="90000"/>
        </a:lnSpc>
        <a:spcBef>
          <a:spcPts val="600"/>
        </a:spcBef>
        <a:buClr>
          <a:srgbClr val="800000"/>
        </a:buClr>
        <a:buFont typeface="Lucida Grande"/>
        <a:buChar char="–"/>
        <a:defRPr sz="1800" kern="1200">
          <a:solidFill>
            <a:schemeClr val="tx1">
              <a:lumMod val="75000"/>
              <a:lumOff val="25000"/>
            </a:schemeClr>
          </a:solidFill>
          <a:latin typeface="Arial"/>
          <a:ea typeface="+mn-ea"/>
          <a:cs typeface="Arial"/>
        </a:defRPr>
      </a:lvl4pPr>
      <a:lvl5pPr marL="1600200" indent="-231775" algn="l" defTabSz="457200" rtl="0" eaLnBrk="1" latinLnBrk="0" hangingPunct="1">
        <a:lnSpc>
          <a:spcPct val="90000"/>
        </a:lnSpc>
        <a:spcBef>
          <a:spcPts val="600"/>
        </a:spcBef>
        <a:buClr>
          <a:srgbClr val="800000"/>
        </a:buClr>
        <a:buFont typeface="Lucida Grande"/>
        <a:buChar char="–"/>
        <a:defRPr sz="18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2">
          <p15:clr>
            <a:srgbClr val="F26B43"/>
          </p15:clr>
        </p15:guide>
        <p15:guide id="2" pos="2880">
          <p15:clr>
            <a:srgbClr val="F26B43"/>
          </p15:clr>
        </p15:guide>
        <p15:guide id="3" pos="72">
          <p15:clr>
            <a:srgbClr val="F26B43"/>
          </p15:clr>
        </p15:guide>
        <p15:guide id="4" pos="5688">
          <p15:clr>
            <a:srgbClr val="F26B43"/>
          </p15:clr>
        </p15:guide>
        <p15:guide id="5" pos="3744">
          <p15:clr>
            <a:srgbClr val="F26B43"/>
          </p15:clr>
        </p15:guide>
        <p15:guide id="6" pos="4752">
          <p15:clr>
            <a:srgbClr val="F26B43"/>
          </p15:clr>
        </p15:guide>
        <p15:guide id="7" pos="2016">
          <p15:clr>
            <a:srgbClr val="F26B43"/>
          </p15:clr>
        </p15:guide>
        <p15:guide id="8" pos="1008">
          <p15:clr>
            <a:srgbClr val="F26B43"/>
          </p15:clr>
        </p15:guide>
        <p15:guide id="9" pos="1080">
          <p15:clr>
            <a:srgbClr val="F26B43"/>
          </p15:clr>
        </p15:guide>
        <p15:guide id="10" pos="1944">
          <p15:clr>
            <a:srgbClr val="F26B43"/>
          </p15:clr>
        </p15:guide>
        <p15:guide id="11">
          <p15:clr>
            <a:srgbClr val="F26B43"/>
          </p15:clr>
        </p15:guide>
        <p15:guide id="12" pos="5760">
          <p15:clr>
            <a:srgbClr val="F26B43"/>
          </p15:clr>
        </p15:guide>
        <p15:guide id="13" pos="3816">
          <p15:clr>
            <a:srgbClr val="F26B43"/>
          </p15:clr>
        </p15:guide>
        <p15:guide id="14" pos="4680">
          <p15:clr>
            <a:srgbClr val="F26B43"/>
          </p15:clr>
        </p15:guide>
        <p15:guide id="15" pos="2952">
          <p15:clr>
            <a:srgbClr val="F26B43"/>
          </p15:clr>
        </p15:guide>
        <p15:guide id="16" pos="2808">
          <p15:clr>
            <a:srgbClr val="F26B43"/>
          </p15:clr>
        </p15:guide>
        <p15:guide id="17" orient="horz" pos="540">
          <p15:clr>
            <a:srgbClr val="F26B43"/>
          </p15:clr>
        </p15:guide>
        <p15:guide id="18" orient="horz" pos="2844">
          <p15:clr>
            <a:srgbClr val="F26B43"/>
          </p15:clr>
        </p15:guide>
        <p15:guide id="19" orient="horz" pos="2916">
          <p15:clr>
            <a:srgbClr val="F26B43"/>
          </p15:clr>
        </p15:guide>
        <p15:guide id="21" orient="horz" pos="1188">
          <p15:clr>
            <a:srgbClr val="F26B43"/>
          </p15:clr>
        </p15:guide>
        <p15:guide id="22" orient="horz" pos="1116">
          <p15:clr>
            <a:srgbClr val="F26B43"/>
          </p15:clr>
        </p15:guide>
        <p15:guide id="23" orient="horz" pos="2268">
          <p15:clr>
            <a:srgbClr val="F26B43"/>
          </p15:clr>
        </p15:guide>
        <p15:guide id="24" orient="horz" pos="2340">
          <p15:clr>
            <a:srgbClr val="F26B43"/>
          </p15:clr>
        </p15:guide>
        <p15:guide id="25" orient="horz" pos="372">
          <p15:clr>
            <a:srgbClr val="F26B43"/>
          </p15:clr>
        </p15:guide>
        <p15:guide id="27" orient="horz">
          <p15:clr>
            <a:srgbClr val="F26B43"/>
          </p15:clr>
        </p15:guide>
        <p15:guide id="28" orient="horz" pos="84">
          <p15:clr>
            <a:srgbClr val="F26B43"/>
          </p15:clr>
        </p15:guide>
        <p15:guide id="29" orient="horz" pos="3240">
          <p15:clr>
            <a:srgbClr val="F26B43"/>
          </p15:clr>
        </p15:guide>
        <p15:guide id="30" orient="horz" pos="3156">
          <p15:clr>
            <a:srgbClr val="F26B43"/>
          </p15:clr>
        </p15:guide>
        <p15:guide id="31" orient="horz" pos="1764">
          <p15:clr>
            <a:srgbClr val="F26B43"/>
          </p15:clr>
        </p15:guide>
        <p15:guide id="32" orient="horz" pos="16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2">
            <a:extLst>
              <a:ext uri="{FF2B5EF4-FFF2-40B4-BE49-F238E27FC236}">
                <a16:creationId xmlns:a16="http://schemas.microsoft.com/office/drawing/2014/main" id="{B2A2812A-724C-4D2D-B928-000153FA983C}"/>
              </a:ext>
            </a:extLst>
          </p:cNvPr>
          <p:cNvSpPr>
            <a:spLocks noGrp="1"/>
          </p:cNvSpPr>
          <p:nvPr>
            <p:ph type="title"/>
          </p:nvPr>
        </p:nvSpPr>
        <p:spPr bwMode="auto">
          <a:xfrm>
            <a:off x="949327" y="358776"/>
            <a:ext cx="77073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bodyPr>
          <a:lstStyle/>
          <a:p>
            <a:pPr lvl="0"/>
            <a:r>
              <a:rPr lang="en-US" altLang="en-US"/>
              <a:t>Click to edit Master title style</a:t>
            </a:r>
          </a:p>
        </p:txBody>
      </p:sp>
      <p:sp>
        <p:nvSpPr>
          <p:cNvPr id="4" name="Text Placeholder 3">
            <a:extLst>
              <a:ext uri="{FF2B5EF4-FFF2-40B4-BE49-F238E27FC236}">
                <a16:creationId xmlns:a16="http://schemas.microsoft.com/office/drawing/2014/main" id="{41D75E25-A104-4C05-881E-1B0331AAF7CB}"/>
              </a:ext>
            </a:extLst>
          </p:cNvPr>
          <p:cNvSpPr>
            <a:spLocks noGrp="1"/>
          </p:cNvSpPr>
          <p:nvPr>
            <p:ph type="body" idx="1"/>
          </p:nvPr>
        </p:nvSpPr>
        <p:spPr>
          <a:xfrm>
            <a:off x="949327" y="903288"/>
            <a:ext cx="7707313" cy="3763962"/>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87D7999F-7E15-4EF7-B258-210407F9B5F4}"/>
              </a:ext>
            </a:extLst>
          </p:cNvPr>
          <p:cNvSpPr>
            <a:spLocks noGrp="1"/>
          </p:cNvSpPr>
          <p:nvPr>
            <p:ph type="sldNum" sz="quarter" idx="4"/>
          </p:nvPr>
        </p:nvSpPr>
        <p:spPr>
          <a:xfrm>
            <a:off x="109540" y="4811715"/>
            <a:ext cx="846137" cy="271462"/>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latin typeface="Arial" panose="020B0604020202020204" pitchFamily="34" charset="0"/>
              </a:defRPr>
            </a:lvl1pPr>
          </a:lstStyle>
          <a:p>
            <a:pPr defTabSz="685800"/>
            <a:fld id="{C2940E87-6662-3B4D-9154-100206D0393C}" type="slidenum">
              <a:rPr lang="en-US" smtClean="0"/>
              <a:pPr defTabSz="685800"/>
              <a:t>‹#›</a:t>
            </a:fld>
            <a:endParaRPr lang="en-US"/>
          </a:p>
        </p:txBody>
      </p:sp>
      <p:sp>
        <p:nvSpPr>
          <p:cNvPr id="10" name="Rectangle 9">
            <a:extLst>
              <a:ext uri="{FF2B5EF4-FFF2-40B4-BE49-F238E27FC236}">
                <a16:creationId xmlns:a16="http://schemas.microsoft.com/office/drawing/2014/main" id="{1A39FD3C-84A7-4272-AF66-6C5D8C1FAB75}"/>
              </a:ext>
            </a:extLst>
          </p:cNvPr>
          <p:cNvSpPr/>
          <p:nvPr/>
        </p:nvSpPr>
        <p:spPr>
          <a:xfrm>
            <a:off x="0" y="1"/>
            <a:ext cx="457200" cy="5149850"/>
          </a:xfrm>
          <a:prstGeom prst="rect">
            <a:avLst/>
          </a:prstGeom>
          <a:solidFill>
            <a:srgbClr val="8C1515"/>
          </a:solidFill>
          <a:ln>
            <a:solidFill>
              <a:srgbClr val="8C151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a:defRPr/>
            </a:pPr>
            <a:endParaRPr lang="en-US" sz="1800">
              <a:solidFill>
                <a:srgbClr val="FFFFFF"/>
              </a:solidFill>
              <a:latin typeface="Arial"/>
            </a:endParaRPr>
          </a:p>
        </p:txBody>
      </p:sp>
      <p:pic>
        <p:nvPicPr>
          <p:cNvPr id="1030" name="Picture 10" title="Stanford University">
            <a:extLst>
              <a:ext uri="{FF2B5EF4-FFF2-40B4-BE49-F238E27FC236}">
                <a16:creationId xmlns:a16="http://schemas.microsoft.com/office/drawing/2014/main" id="{6F46B89C-6FED-4D34-A058-ACC74D6D13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7" y="4856163"/>
            <a:ext cx="1546225"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9063738"/>
      </p:ext>
    </p:extLst>
  </p:cSld>
  <p:clrMap bg1="lt1" tx1="dk1" bg2="lt2" tx2="dk2" accent1="accent1" accent2="accent2" accent3="accent3" accent4="accent4" accent5="accent5" accent6="accent6" hlink="hlink" folHlink="folHlink"/>
  <p:sldLayoutIdLst>
    <p:sldLayoutId id="2147483723" r:id="rId1"/>
  </p:sldLayoutIdLst>
  <p:transition spd="slow">
    <p:fade/>
  </p:transition>
  <p:hf hdr="0" ftr="0" dt="0"/>
  <p:txStyles>
    <p:titleStyle>
      <a:lvl1pPr algn="l" defTabSz="457178" rtl="0" eaLnBrk="1" fontAlgn="base" hangingPunct="1">
        <a:lnSpc>
          <a:spcPct val="85000"/>
        </a:lnSpc>
        <a:spcBef>
          <a:spcPct val="0"/>
        </a:spcBef>
        <a:spcAft>
          <a:spcPct val="0"/>
        </a:spcAft>
        <a:defRPr sz="2400" kern="1200">
          <a:solidFill>
            <a:schemeClr val="bg2"/>
          </a:solidFill>
          <a:latin typeface="Arial"/>
          <a:ea typeface="MS PGothic" panose="020B0600070205080204" pitchFamily="34" charset="-128"/>
          <a:cs typeface="ＭＳ Ｐゴシック" charset="0"/>
        </a:defRPr>
      </a:lvl1pPr>
      <a:lvl2pPr algn="l" defTabSz="457178" rtl="0" eaLnBrk="1" fontAlgn="base" hangingPunct="1">
        <a:lnSpc>
          <a:spcPct val="85000"/>
        </a:lnSpc>
        <a:spcBef>
          <a:spcPct val="0"/>
        </a:spcBef>
        <a:spcAft>
          <a:spcPct val="0"/>
        </a:spcAft>
        <a:defRPr sz="2400">
          <a:solidFill>
            <a:schemeClr val="bg2"/>
          </a:solidFill>
          <a:latin typeface="Arial" charset="0"/>
          <a:ea typeface="MS PGothic" panose="020B0600070205080204" pitchFamily="34" charset="-128"/>
          <a:cs typeface="ＭＳ Ｐゴシック" charset="0"/>
        </a:defRPr>
      </a:lvl2pPr>
      <a:lvl3pPr algn="l" defTabSz="457178" rtl="0" eaLnBrk="1" fontAlgn="base" hangingPunct="1">
        <a:lnSpc>
          <a:spcPct val="85000"/>
        </a:lnSpc>
        <a:spcBef>
          <a:spcPct val="0"/>
        </a:spcBef>
        <a:spcAft>
          <a:spcPct val="0"/>
        </a:spcAft>
        <a:defRPr sz="2400">
          <a:solidFill>
            <a:schemeClr val="bg2"/>
          </a:solidFill>
          <a:latin typeface="Arial" charset="0"/>
          <a:ea typeface="MS PGothic" panose="020B0600070205080204" pitchFamily="34" charset="-128"/>
          <a:cs typeface="ＭＳ Ｐゴシック" charset="0"/>
        </a:defRPr>
      </a:lvl3pPr>
      <a:lvl4pPr algn="l" defTabSz="457178" rtl="0" eaLnBrk="1" fontAlgn="base" hangingPunct="1">
        <a:lnSpc>
          <a:spcPct val="85000"/>
        </a:lnSpc>
        <a:spcBef>
          <a:spcPct val="0"/>
        </a:spcBef>
        <a:spcAft>
          <a:spcPct val="0"/>
        </a:spcAft>
        <a:defRPr sz="2400">
          <a:solidFill>
            <a:schemeClr val="bg2"/>
          </a:solidFill>
          <a:latin typeface="Arial" charset="0"/>
          <a:ea typeface="MS PGothic" panose="020B0600070205080204" pitchFamily="34" charset="-128"/>
          <a:cs typeface="ＭＳ Ｐゴシック" charset="0"/>
        </a:defRPr>
      </a:lvl4pPr>
      <a:lvl5pPr algn="l" defTabSz="457178" rtl="0" eaLnBrk="1" fontAlgn="base" hangingPunct="1">
        <a:lnSpc>
          <a:spcPct val="85000"/>
        </a:lnSpc>
        <a:spcBef>
          <a:spcPct val="0"/>
        </a:spcBef>
        <a:spcAft>
          <a:spcPct val="0"/>
        </a:spcAft>
        <a:defRPr sz="2400">
          <a:solidFill>
            <a:schemeClr val="bg2"/>
          </a:solidFill>
          <a:latin typeface="Arial" charset="0"/>
          <a:ea typeface="MS PGothic" panose="020B0600070205080204" pitchFamily="34" charset="-128"/>
          <a:cs typeface="ＭＳ Ｐゴシック" charset="0"/>
        </a:defRPr>
      </a:lvl5pPr>
      <a:lvl6pPr marL="457178" algn="l" defTabSz="457178"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6pPr>
      <a:lvl7pPr marL="914355" algn="l" defTabSz="457178"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7pPr>
      <a:lvl8pPr marL="1371532" algn="l" defTabSz="457178"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8pPr>
      <a:lvl9pPr marL="1828709" algn="l" defTabSz="457178"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9pPr>
    </p:titleStyle>
    <p:bodyStyle>
      <a:lvl1pPr marL="342884" indent="-342884" algn="l" defTabSz="457178" rtl="0" eaLnBrk="1" fontAlgn="base" hangingPunct="1">
        <a:spcBef>
          <a:spcPct val="20000"/>
        </a:spcBef>
        <a:spcAft>
          <a:spcPct val="0"/>
        </a:spcAft>
        <a:buClr>
          <a:schemeClr val="bg2"/>
        </a:buClr>
        <a:buFont typeface="Wingdings" panose="05000000000000000000" pitchFamily="2" charset="2"/>
        <a:defRPr kern="1200" spc="20">
          <a:solidFill>
            <a:schemeClr val="tx1"/>
          </a:solidFill>
          <a:latin typeface="Arial"/>
          <a:ea typeface="MS PGothic" panose="020B0600070205080204" pitchFamily="34" charset="-128"/>
          <a:cs typeface="ＭＳ Ｐゴシック" charset="0"/>
        </a:defRPr>
      </a:lvl1pPr>
      <a:lvl2pPr marL="288911" indent="-288911" algn="l" defTabSz="457178" rtl="0" eaLnBrk="1" fontAlgn="base" hangingPunct="1">
        <a:spcBef>
          <a:spcPct val="20000"/>
        </a:spcBef>
        <a:spcAft>
          <a:spcPct val="0"/>
        </a:spcAft>
        <a:buClr>
          <a:schemeClr val="bg2"/>
        </a:buClr>
        <a:buFont typeface="Wingdings" panose="05000000000000000000" pitchFamily="2" charset="2"/>
        <a:buChar char="§"/>
        <a:defRPr kern="1200">
          <a:solidFill>
            <a:srgbClr val="595959"/>
          </a:solidFill>
          <a:latin typeface="Arial"/>
          <a:ea typeface="MS PGothic" panose="020B0600070205080204" pitchFamily="34" charset="-128"/>
          <a:cs typeface="+mn-cs"/>
        </a:defRPr>
      </a:lvl2pPr>
      <a:lvl3pPr marL="569885" indent="-225413" algn="l" defTabSz="457178" rtl="0" eaLnBrk="1" fontAlgn="base" hangingPunct="1">
        <a:spcBef>
          <a:spcPct val="20000"/>
        </a:spcBef>
        <a:spcAft>
          <a:spcPct val="0"/>
        </a:spcAft>
        <a:buClr>
          <a:schemeClr val="bg2"/>
        </a:buClr>
        <a:buSzPct val="102000"/>
        <a:buFont typeface="Source Sans Pro" panose="020B0604020202020204" pitchFamily="34" charset="0"/>
        <a:buChar char="›"/>
        <a:defRPr kern="1200">
          <a:solidFill>
            <a:srgbClr val="595959"/>
          </a:solidFill>
          <a:latin typeface="Arial"/>
          <a:ea typeface="MS PGothic" panose="020B0600070205080204" pitchFamily="34" charset="-128"/>
          <a:cs typeface="+mn-cs"/>
        </a:defRPr>
      </a:lvl3pPr>
      <a:lvl4pPr marL="914355" indent="-227001" algn="l" defTabSz="457178"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MS PGothic" panose="020B0600070205080204" pitchFamily="34" charset="-128"/>
          <a:cs typeface="+mn-cs"/>
        </a:defRPr>
      </a:lvl4pPr>
      <a:lvl5pPr marL="1258825" indent="-227001" algn="l" defTabSz="457178" rtl="0" eaLnBrk="1" fontAlgn="base" hangingPunct="1">
        <a:spcBef>
          <a:spcPct val="20000"/>
        </a:spcBef>
        <a:spcAft>
          <a:spcPct val="0"/>
        </a:spcAft>
        <a:buClr>
          <a:schemeClr val="bg2"/>
        </a:buClr>
        <a:buFont typeface="Source Sans Pro" panose="020B0604020202020204" pitchFamily="34" charset="0"/>
        <a:buChar char="–"/>
        <a:defRPr kern="1200">
          <a:solidFill>
            <a:srgbClr val="595959"/>
          </a:solidFill>
          <a:latin typeface="Arial"/>
          <a:ea typeface="MS PGothic" panose="020B0600070205080204" pitchFamily="34" charset="-128"/>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2">
            <a:extLst>
              <a:ext uri="{FF2B5EF4-FFF2-40B4-BE49-F238E27FC236}">
                <a16:creationId xmlns:a16="http://schemas.microsoft.com/office/drawing/2014/main" id="{B2A2812A-724C-4D2D-B928-000153FA983C}"/>
              </a:ext>
            </a:extLst>
          </p:cNvPr>
          <p:cNvSpPr>
            <a:spLocks noGrp="1"/>
          </p:cNvSpPr>
          <p:nvPr>
            <p:ph type="title"/>
          </p:nvPr>
        </p:nvSpPr>
        <p:spPr bwMode="auto">
          <a:xfrm>
            <a:off x="949327" y="358776"/>
            <a:ext cx="77073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bodyPr>
          <a:lstStyle/>
          <a:p>
            <a:pPr lvl="0"/>
            <a:r>
              <a:rPr lang="en-US" altLang="en-US"/>
              <a:t>Click to edit Master title style</a:t>
            </a:r>
          </a:p>
        </p:txBody>
      </p:sp>
      <p:sp>
        <p:nvSpPr>
          <p:cNvPr id="4" name="Text Placeholder 3">
            <a:extLst>
              <a:ext uri="{FF2B5EF4-FFF2-40B4-BE49-F238E27FC236}">
                <a16:creationId xmlns:a16="http://schemas.microsoft.com/office/drawing/2014/main" id="{41D75E25-A104-4C05-881E-1B0331AAF7CB}"/>
              </a:ext>
            </a:extLst>
          </p:cNvPr>
          <p:cNvSpPr>
            <a:spLocks noGrp="1"/>
          </p:cNvSpPr>
          <p:nvPr>
            <p:ph type="body" idx="1"/>
          </p:nvPr>
        </p:nvSpPr>
        <p:spPr>
          <a:xfrm>
            <a:off x="949327" y="903288"/>
            <a:ext cx="7707313" cy="3763962"/>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87D7999F-7E15-4EF7-B258-210407F9B5F4}"/>
              </a:ext>
            </a:extLst>
          </p:cNvPr>
          <p:cNvSpPr>
            <a:spLocks noGrp="1"/>
          </p:cNvSpPr>
          <p:nvPr>
            <p:ph type="sldNum" sz="quarter" idx="4"/>
          </p:nvPr>
        </p:nvSpPr>
        <p:spPr>
          <a:xfrm>
            <a:off x="109540" y="4811715"/>
            <a:ext cx="846137" cy="271462"/>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latin typeface="Arial" panose="020B0604020202020204" pitchFamily="34" charset="0"/>
              </a:defRPr>
            </a:lvl1pPr>
          </a:lstStyle>
          <a:p>
            <a:pPr defTabSz="685800"/>
            <a:fld id="{C2940E87-6662-3B4D-9154-100206D0393C}" type="slidenum">
              <a:rPr lang="en-US" smtClean="0"/>
              <a:pPr defTabSz="685800"/>
              <a:t>‹#›</a:t>
            </a:fld>
            <a:endParaRPr lang="en-US"/>
          </a:p>
        </p:txBody>
      </p:sp>
      <p:sp>
        <p:nvSpPr>
          <p:cNvPr id="10" name="Rectangle 9">
            <a:extLst>
              <a:ext uri="{FF2B5EF4-FFF2-40B4-BE49-F238E27FC236}">
                <a16:creationId xmlns:a16="http://schemas.microsoft.com/office/drawing/2014/main" id="{1A39FD3C-84A7-4272-AF66-6C5D8C1FAB75}"/>
              </a:ext>
            </a:extLst>
          </p:cNvPr>
          <p:cNvSpPr/>
          <p:nvPr/>
        </p:nvSpPr>
        <p:spPr>
          <a:xfrm>
            <a:off x="0" y="1"/>
            <a:ext cx="457200" cy="5149850"/>
          </a:xfrm>
          <a:prstGeom prst="rect">
            <a:avLst/>
          </a:prstGeom>
          <a:solidFill>
            <a:srgbClr val="8C1515"/>
          </a:solidFill>
          <a:ln>
            <a:solidFill>
              <a:srgbClr val="8C151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a:defRPr/>
            </a:pPr>
            <a:endParaRPr lang="en-US" sz="1800">
              <a:solidFill>
                <a:srgbClr val="FFFFFF"/>
              </a:solidFill>
              <a:latin typeface="Arial"/>
            </a:endParaRPr>
          </a:p>
        </p:txBody>
      </p:sp>
      <p:pic>
        <p:nvPicPr>
          <p:cNvPr id="1030" name="Picture 10" title="Stanford University">
            <a:extLst>
              <a:ext uri="{FF2B5EF4-FFF2-40B4-BE49-F238E27FC236}">
                <a16:creationId xmlns:a16="http://schemas.microsoft.com/office/drawing/2014/main" id="{6F46B89C-6FED-4D34-A058-ACC74D6D13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7" y="4856163"/>
            <a:ext cx="1546225"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49841420"/>
      </p:ext>
    </p:extLst>
  </p:cSld>
  <p:clrMap bg1="lt1" tx1="dk1" bg2="lt2" tx2="dk2" accent1="accent1" accent2="accent2" accent3="accent3" accent4="accent4" accent5="accent5" accent6="accent6" hlink="hlink" folHlink="folHlink"/>
  <p:sldLayoutIdLst>
    <p:sldLayoutId id="2147483724" r:id="rId1"/>
  </p:sldLayoutIdLst>
  <p:transition spd="slow">
    <p:fade/>
  </p:transition>
  <p:hf hdr="0" ftr="0" dt="0"/>
  <p:txStyles>
    <p:titleStyle>
      <a:lvl1pPr algn="l" defTabSz="457178" rtl="0" eaLnBrk="1" fontAlgn="base" hangingPunct="1">
        <a:lnSpc>
          <a:spcPct val="85000"/>
        </a:lnSpc>
        <a:spcBef>
          <a:spcPct val="0"/>
        </a:spcBef>
        <a:spcAft>
          <a:spcPct val="0"/>
        </a:spcAft>
        <a:defRPr sz="2400" kern="1200">
          <a:solidFill>
            <a:schemeClr val="bg2"/>
          </a:solidFill>
          <a:latin typeface="Arial"/>
          <a:ea typeface="MS PGothic" panose="020B0600070205080204" pitchFamily="34" charset="-128"/>
          <a:cs typeface="ＭＳ Ｐゴシック" charset="0"/>
        </a:defRPr>
      </a:lvl1pPr>
      <a:lvl2pPr algn="l" defTabSz="457178" rtl="0" eaLnBrk="1" fontAlgn="base" hangingPunct="1">
        <a:lnSpc>
          <a:spcPct val="85000"/>
        </a:lnSpc>
        <a:spcBef>
          <a:spcPct val="0"/>
        </a:spcBef>
        <a:spcAft>
          <a:spcPct val="0"/>
        </a:spcAft>
        <a:defRPr sz="2400">
          <a:solidFill>
            <a:schemeClr val="bg2"/>
          </a:solidFill>
          <a:latin typeface="Arial" charset="0"/>
          <a:ea typeface="MS PGothic" panose="020B0600070205080204" pitchFamily="34" charset="-128"/>
          <a:cs typeface="ＭＳ Ｐゴシック" charset="0"/>
        </a:defRPr>
      </a:lvl2pPr>
      <a:lvl3pPr algn="l" defTabSz="457178" rtl="0" eaLnBrk="1" fontAlgn="base" hangingPunct="1">
        <a:lnSpc>
          <a:spcPct val="85000"/>
        </a:lnSpc>
        <a:spcBef>
          <a:spcPct val="0"/>
        </a:spcBef>
        <a:spcAft>
          <a:spcPct val="0"/>
        </a:spcAft>
        <a:defRPr sz="2400">
          <a:solidFill>
            <a:schemeClr val="bg2"/>
          </a:solidFill>
          <a:latin typeface="Arial" charset="0"/>
          <a:ea typeface="MS PGothic" panose="020B0600070205080204" pitchFamily="34" charset="-128"/>
          <a:cs typeface="ＭＳ Ｐゴシック" charset="0"/>
        </a:defRPr>
      </a:lvl3pPr>
      <a:lvl4pPr algn="l" defTabSz="457178" rtl="0" eaLnBrk="1" fontAlgn="base" hangingPunct="1">
        <a:lnSpc>
          <a:spcPct val="85000"/>
        </a:lnSpc>
        <a:spcBef>
          <a:spcPct val="0"/>
        </a:spcBef>
        <a:spcAft>
          <a:spcPct val="0"/>
        </a:spcAft>
        <a:defRPr sz="2400">
          <a:solidFill>
            <a:schemeClr val="bg2"/>
          </a:solidFill>
          <a:latin typeface="Arial" charset="0"/>
          <a:ea typeface="MS PGothic" panose="020B0600070205080204" pitchFamily="34" charset="-128"/>
          <a:cs typeface="ＭＳ Ｐゴシック" charset="0"/>
        </a:defRPr>
      </a:lvl4pPr>
      <a:lvl5pPr algn="l" defTabSz="457178" rtl="0" eaLnBrk="1" fontAlgn="base" hangingPunct="1">
        <a:lnSpc>
          <a:spcPct val="85000"/>
        </a:lnSpc>
        <a:spcBef>
          <a:spcPct val="0"/>
        </a:spcBef>
        <a:spcAft>
          <a:spcPct val="0"/>
        </a:spcAft>
        <a:defRPr sz="2400">
          <a:solidFill>
            <a:schemeClr val="bg2"/>
          </a:solidFill>
          <a:latin typeface="Arial" charset="0"/>
          <a:ea typeface="MS PGothic" panose="020B0600070205080204" pitchFamily="34" charset="-128"/>
          <a:cs typeface="ＭＳ Ｐゴシック" charset="0"/>
        </a:defRPr>
      </a:lvl5pPr>
      <a:lvl6pPr marL="457178" algn="l" defTabSz="457178"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6pPr>
      <a:lvl7pPr marL="914355" algn="l" defTabSz="457178"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7pPr>
      <a:lvl8pPr marL="1371532" algn="l" defTabSz="457178"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8pPr>
      <a:lvl9pPr marL="1828709" algn="l" defTabSz="457178"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9pPr>
    </p:titleStyle>
    <p:bodyStyle>
      <a:lvl1pPr marL="342884" indent="-342884" algn="l" defTabSz="457178" rtl="0" eaLnBrk="1" fontAlgn="base" hangingPunct="1">
        <a:spcBef>
          <a:spcPct val="20000"/>
        </a:spcBef>
        <a:spcAft>
          <a:spcPct val="0"/>
        </a:spcAft>
        <a:buClr>
          <a:schemeClr val="bg2"/>
        </a:buClr>
        <a:buFont typeface="Wingdings" panose="05000000000000000000" pitchFamily="2" charset="2"/>
        <a:defRPr kern="1200" spc="20">
          <a:solidFill>
            <a:schemeClr val="tx1"/>
          </a:solidFill>
          <a:latin typeface="Arial"/>
          <a:ea typeface="MS PGothic" panose="020B0600070205080204" pitchFamily="34" charset="-128"/>
          <a:cs typeface="ＭＳ Ｐゴシック" charset="0"/>
        </a:defRPr>
      </a:lvl1pPr>
      <a:lvl2pPr marL="288911" indent="-288911" algn="l" defTabSz="457178" rtl="0" eaLnBrk="1" fontAlgn="base" hangingPunct="1">
        <a:spcBef>
          <a:spcPct val="20000"/>
        </a:spcBef>
        <a:spcAft>
          <a:spcPct val="0"/>
        </a:spcAft>
        <a:buClr>
          <a:schemeClr val="bg2"/>
        </a:buClr>
        <a:buFont typeface="Wingdings" panose="05000000000000000000" pitchFamily="2" charset="2"/>
        <a:buChar char="§"/>
        <a:defRPr kern="1200">
          <a:solidFill>
            <a:srgbClr val="595959"/>
          </a:solidFill>
          <a:latin typeface="Arial"/>
          <a:ea typeface="MS PGothic" panose="020B0600070205080204" pitchFamily="34" charset="-128"/>
          <a:cs typeface="+mn-cs"/>
        </a:defRPr>
      </a:lvl2pPr>
      <a:lvl3pPr marL="569885" indent="-225413" algn="l" defTabSz="457178" rtl="0" eaLnBrk="1" fontAlgn="base" hangingPunct="1">
        <a:spcBef>
          <a:spcPct val="20000"/>
        </a:spcBef>
        <a:spcAft>
          <a:spcPct val="0"/>
        </a:spcAft>
        <a:buClr>
          <a:schemeClr val="bg2"/>
        </a:buClr>
        <a:buSzPct val="102000"/>
        <a:buFont typeface="Source Sans Pro" panose="020B0604020202020204" pitchFamily="34" charset="0"/>
        <a:buChar char="›"/>
        <a:defRPr kern="1200">
          <a:solidFill>
            <a:srgbClr val="595959"/>
          </a:solidFill>
          <a:latin typeface="Arial"/>
          <a:ea typeface="MS PGothic" panose="020B0600070205080204" pitchFamily="34" charset="-128"/>
          <a:cs typeface="+mn-cs"/>
        </a:defRPr>
      </a:lvl3pPr>
      <a:lvl4pPr marL="914355" indent="-227001" algn="l" defTabSz="457178"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MS PGothic" panose="020B0600070205080204" pitchFamily="34" charset="-128"/>
          <a:cs typeface="+mn-cs"/>
        </a:defRPr>
      </a:lvl4pPr>
      <a:lvl5pPr marL="1258825" indent="-227001" algn="l" defTabSz="457178" rtl="0" eaLnBrk="1" fontAlgn="base" hangingPunct="1">
        <a:spcBef>
          <a:spcPct val="20000"/>
        </a:spcBef>
        <a:spcAft>
          <a:spcPct val="0"/>
        </a:spcAft>
        <a:buClr>
          <a:schemeClr val="bg2"/>
        </a:buClr>
        <a:buFont typeface="Source Sans Pro" panose="020B0604020202020204" pitchFamily="34" charset="0"/>
        <a:buChar char="–"/>
        <a:defRPr kern="1200">
          <a:solidFill>
            <a:srgbClr val="595959"/>
          </a:solidFill>
          <a:latin typeface="Arial"/>
          <a:ea typeface="MS PGothic" panose="020B0600070205080204" pitchFamily="34" charset="-128"/>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4811713"/>
            <a:ext cx="9155113" cy="342900"/>
          </a:xfrm>
          <a:prstGeom prst="rect">
            <a:avLst/>
          </a:prstGeom>
          <a:solidFill>
            <a:schemeClr val="bg2"/>
          </a:solidFill>
          <a:ln>
            <a:solidFill>
              <a:srgbClr val="8C151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C1515"/>
              </a:solidFill>
              <a:latin typeface="Arial"/>
            </a:endParaRPr>
          </a:p>
        </p:txBody>
      </p:sp>
      <p:sp>
        <p:nvSpPr>
          <p:cNvPr id="5122" name="Title Placeholder 2"/>
          <p:cNvSpPr>
            <a:spLocks noGrp="1"/>
          </p:cNvSpPr>
          <p:nvPr>
            <p:ph type="title"/>
          </p:nvPr>
        </p:nvSpPr>
        <p:spPr bwMode="auto">
          <a:xfrm>
            <a:off x="949326" y="358776"/>
            <a:ext cx="77073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bodyPr>
          <a:lstStyle/>
          <a:p>
            <a:pPr lvl="0"/>
            <a:r>
              <a:rPr lang="en-US" altLang="en-US"/>
              <a:t>Click to edit Master title style</a:t>
            </a:r>
          </a:p>
        </p:txBody>
      </p:sp>
      <p:sp>
        <p:nvSpPr>
          <p:cNvPr id="4" name="Text Placeholder 3"/>
          <p:cNvSpPr>
            <a:spLocks noGrp="1"/>
          </p:cNvSpPr>
          <p:nvPr>
            <p:ph type="body" idx="1"/>
          </p:nvPr>
        </p:nvSpPr>
        <p:spPr>
          <a:xfrm>
            <a:off x="949326" y="903288"/>
            <a:ext cx="7707313" cy="376396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126" name="Picture 10" title="Stanford Universit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6" y="4856163"/>
            <a:ext cx="1546225"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5"/>
          <p:cNvSpPr>
            <a:spLocks noGrp="1"/>
          </p:cNvSpPr>
          <p:nvPr>
            <p:ph type="sldNum" sz="quarter" idx="4"/>
          </p:nvPr>
        </p:nvSpPr>
        <p:spPr>
          <a:xfrm>
            <a:off x="8254906" y="4830125"/>
            <a:ext cx="846137" cy="271462"/>
          </a:xfrm>
          <a:prstGeom prst="rect">
            <a:avLst/>
          </a:prstGeom>
        </p:spPr>
        <p:txBody>
          <a:bodyPr/>
          <a:lstStyle>
            <a:lvl1pPr algn="r">
              <a:defRPr sz="1200" b="1">
                <a:solidFill>
                  <a:schemeClr val="bg1"/>
                </a:solidFill>
              </a:defRPr>
            </a:lvl1pPr>
          </a:lstStyle>
          <a:p>
            <a:fld id="{2DDADA90-366C-764C-BA68-7307FFCB7A2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0285409"/>
      </p:ext>
    </p:extLst>
  </p:cSld>
  <p:clrMap bg1="lt1" tx1="dk1" bg2="lt2" tx2="dk2" accent1="accent1" accent2="accent2" accent3="accent3" accent4="accent4" accent5="accent5" accent6="accent6" hlink="hlink" folHlink="folHlink"/>
  <p:sldLayoutIdLst>
    <p:sldLayoutId id="2147483725" r:id="rId1"/>
  </p:sldLayoutIdLst>
  <p:transition spd="slow">
    <p:fade/>
  </p:transition>
  <p:hf hdr="0" ftr="0" dt="0"/>
  <p:txStyles>
    <p:titleStyle>
      <a:lvl1pPr algn="l" defTabSz="457189" rtl="0" eaLnBrk="1" fontAlgn="base" hangingPunct="1">
        <a:lnSpc>
          <a:spcPct val="85000"/>
        </a:lnSpc>
        <a:spcBef>
          <a:spcPct val="0"/>
        </a:spcBef>
        <a:spcAft>
          <a:spcPct val="0"/>
        </a:spcAft>
        <a:defRPr sz="2400" kern="1200">
          <a:solidFill>
            <a:schemeClr val="bg2"/>
          </a:solidFill>
          <a:latin typeface="Arial"/>
          <a:ea typeface="MS PGothic" panose="020B0600070205080204" pitchFamily="34" charset="-128"/>
          <a:cs typeface="ＭＳ Ｐゴシック" charset="0"/>
        </a:defRPr>
      </a:lvl1pPr>
      <a:lvl2pPr algn="l" defTabSz="457189" rtl="0" eaLnBrk="1" fontAlgn="base" hangingPunct="1">
        <a:lnSpc>
          <a:spcPct val="85000"/>
        </a:lnSpc>
        <a:spcBef>
          <a:spcPct val="0"/>
        </a:spcBef>
        <a:spcAft>
          <a:spcPct val="0"/>
        </a:spcAft>
        <a:defRPr sz="2400">
          <a:solidFill>
            <a:schemeClr val="bg2"/>
          </a:solidFill>
          <a:latin typeface="Arial" charset="0"/>
          <a:ea typeface="MS PGothic" panose="020B0600070205080204" pitchFamily="34" charset="-128"/>
          <a:cs typeface="ＭＳ Ｐゴシック" charset="0"/>
        </a:defRPr>
      </a:lvl2pPr>
      <a:lvl3pPr algn="l" defTabSz="457189" rtl="0" eaLnBrk="1" fontAlgn="base" hangingPunct="1">
        <a:lnSpc>
          <a:spcPct val="85000"/>
        </a:lnSpc>
        <a:spcBef>
          <a:spcPct val="0"/>
        </a:spcBef>
        <a:spcAft>
          <a:spcPct val="0"/>
        </a:spcAft>
        <a:defRPr sz="2400">
          <a:solidFill>
            <a:schemeClr val="bg2"/>
          </a:solidFill>
          <a:latin typeface="Arial" charset="0"/>
          <a:ea typeface="MS PGothic" panose="020B0600070205080204" pitchFamily="34" charset="-128"/>
          <a:cs typeface="ＭＳ Ｐゴシック" charset="0"/>
        </a:defRPr>
      </a:lvl3pPr>
      <a:lvl4pPr algn="l" defTabSz="457189" rtl="0" eaLnBrk="1" fontAlgn="base" hangingPunct="1">
        <a:lnSpc>
          <a:spcPct val="85000"/>
        </a:lnSpc>
        <a:spcBef>
          <a:spcPct val="0"/>
        </a:spcBef>
        <a:spcAft>
          <a:spcPct val="0"/>
        </a:spcAft>
        <a:defRPr sz="2400">
          <a:solidFill>
            <a:schemeClr val="bg2"/>
          </a:solidFill>
          <a:latin typeface="Arial" charset="0"/>
          <a:ea typeface="MS PGothic" panose="020B0600070205080204" pitchFamily="34" charset="-128"/>
          <a:cs typeface="ＭＳ Ｐゴシック" charset="0"/>
        </a:defRPr>
      </a:lvl4pPr>
      <a:lvl5pPr algn="l" defTabSz="457189" rtl="0" eaLnBrk="1" fontAlgn="base" hangingPunct="1">
        <a:lnSpc>
          <a:spcPct val="85000"/>
        </a:lnSpc>
        <a:spcBef>
          <a:spcPct val="0"/>
        </a:spcBef>
        <a:spcAft>
          <a:spcPct val="0"/>
        </a:spcAft>
        <a:defRPr sz="2400">
          <a:solidFill>
            <a:schemeClr val="bg2"/>
          </a:solidFill>
          <a:latin typeface="Arial" charset="0"/>
          <a:ea typeface="MS PGothic" panose="020B0600070205080204" pitchFamily="34" charset="-128"/>
          <a:cs typeface="ＭＳ Ｐゴシック" charset="0"/>
        </a:defRPr>
      </a:lvl5pPr>
      <a:lvl6pPr marL="457189" algn="l" defTabSz="457189"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6pPr>
      <a:lvl7pPr marL="914378" algn="l" defTabSz="457189"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7pPr>
      <a:lvl8pPr marL="1371566" algn="l" defTabSz="457189"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8pPr>
      <a:lvl9pPr marL="1828754" algn="l" defTabSz="457189"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9pPr>
    </p:titleStyle>
    <p:bodyStyle>
      <a:lvl1pPr marL="342892" indent="-342892" algn="l" defTabSz="457189" rtl="0" eaLnBrk="1" fontAlgn="base" hangingPunct="1">
        <a:spcBef>
          <a:spcPct val="20000"/>
        </a:spcBef>
        <a:spcAft>
          <a:spcPct val="0"/>
        </a:spcAft>
        <a:buFont typeface="Arial" panose="020B0604020202020204" pitchFamily="34" charset="0"/>
        <a:defRPr sz="1600" kern="1200" cap="none" spc="20" baseline="0">
          <a:solidFill>
            <a:schemeClr val="tx1"/>
          </a:solidFill>
          <a:latin typeface="Arial"/>
          <a:ea typeface="MS PGothic" panose="020B0600070205080204" pitchFamily="34" charset="-128"/>
          <a:cs typeface="ＭＳ Ｐゴシック" charset="0"/>
        </a:defRPr>
      </a:lvl1pPr>
      <a:lvl2pPr marL="288918" indent="-288918" algn="l" defTabSz="457189" rtl="0" eaLnBrk="1" fontAlgn="base" hangingPunct="1">
        <a:spcBef>
          <a:spcPct val="20000"/>
        </a:spcBef>
        <a:spcAft>
          <a:spcPct val="0"/>
        </a:spcAft>
        <a:buClr>
          <a:schemeClr val="bg2"/>
        </a:buClr>
        <a:buFont typeface="Wingdings" panose="05000000000000000000" pitchFamily="2" charset="2"/>
        <a:buChar char="§"/>
        <a:defRPr kern="1200">
          <a:solidFill>
            <a:srgbClr val="595959"/>
          </a:solidFill>
          <a:latin typeface="Arial"/>
          <a:ea typeface="MS PGothic" panose="020B0600070205080204" pitchFamily="34" charset="-128"/>
          <a:cs typeface="+mn-cs"/>
        </a:defRPr>
      </a:lvl2pPr>
      <a:lvl3pPr marL="569899" indent="-225419" algn="l" defTabSz="457189" rtl="0" eaLnBrk="1" fontAlgn="base" hangingPunct="1">
        <a:spcBef>
          <a:spcPct val="20000"/>
        </a:spcBef>
        <a:spcAft>
          <a:spcPct val="0"/>
        </a:spcAft>
        <a:buClr>
          <a:schemeClr val="bg2"/>
        </a:buClr>
        <a:buSzPct val="102000"/>
        <a:buFont typeface="Source Sans Pro" charset="0"/>
        <a:buChar char="›"/>
        <a:defRPr kern="1200">
          <a:solidFill>
            <a:srgbClr val="595959"/>
          </a:solidFill>
          <a:latin typeface="Arial"/>
          <a:ea typeface="MS PGothic" panose="020B0600070205080204" pitchFamily="34" charset="-128"/>
          <a:cs typeface="+mn-cs"/>
        </a:defRPr>
      </a:lvl3pPr>
      <a:lvl4pPr marL="914378" indent="-227007" algn="l" defTabSz="457189"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MS PGothic" panose="020B0600070205080204" pitchFamily="34" charset="-128"/>
          <a:cs typeface="+mn-cs"/>
        </a:defRPr>
      </a:lvl4pPr>
      <a:lvl5pPr marL="1258856" indent="-227007" algn="l" defTabSz="457189" rtl="0" eaLnBrk="1" fontAlgn="base" hangingPunct="1">
        <a:spcBef>
          <a:spcPct val="20000"/>
        </a:spcBef>
        <a:spcAft>
          <a:spcPct val="0"/>
        </a:spcAft>
        <a:buClr>
          <a:schemeClr val="bg2"/>
        </a:buClr>
        <a:buFont typeface="Source Sans Pro" charset="0"/>
        <a:buChar char="–"/>
        <a:defRPr kern="1200">
          <a:solidFill>
            <a:srgbClr val="595959"/>
          </a:solidFill>
          <a:latin typeface="Arial"/>
          <a:ea typeface="MS PGothic" panose="020B0600070205080204" pitchFamily="34"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Chord 9"/>
          <p:cNvSpPr>
            <a:spLocks noChangeAspect="1"/>
          </p:cNvSpPr>
          <p:nvPr/>
        </p:nvSpPr>
        <p:spPr>
          <a:xfrm rot="12197473">
            <a:off x="8025564" y="4460402"/>
            <a:ext cx="914400" cy="685800"/>
          </a:xfrm>
          <a:prstGeom prst="chord">
            <a:avLst/>
          </a:prstGeom>
          <a:solidFill>
            <a:schemeClr val="bg1"/>
          </a:solid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7F7F7F"/>
              </a:solidFill>
              <a:latin typeface="Arial"/>
            </a:endParaRPr>
          </a:p>
        </p:txBody>
      </p:sp>
      <p:sp>
        <p:nvSpPr>
          <p:cNvPr id="2" name="Title Placeholder 1"/>
          <p:cNvSpPr>
            <a:spLocks noGrp="1"/>
          </p:cNvSpPr>
          <p:nvPr>
            <p:ph type="title"/>
          </p:nvPr>
        </p:nvSpPr>
        <p:spPr>
          <a:xfrm>
            <a:off x="0" y="2"/>
            <a:ext cx="9144000" cy="681279"/>
          </a:xfrm>
          <a:prstGeom prst="rect">
            <a:avLst/>
          </a:prstGeom>
          <a:noFill/>
          <a:ln>
            <a:noFill/>
          </a:ln>
          <a:effectLst/>
        </p:spPr>
        <p:txBody>
          <a:bodyPr vert="horz" wrap="square" lIns="18288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2176272" y="1029896"/>
            <a:ext cx="6967727" cy="3598069"/>
          </a:xfrm>
          <a:prstGeom prst="rect">
            <a:avLst/>
          </a:prstGeom>
          <a:noFill/>
          <a:ln w="6350" cmpd="sng">
            <a:noFill/>
          </a:ln>
          <a:effectLst/>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8374045" y="4797670"/>
            <a:ext cx="464527" cy="345830"/>
          </a:xfrm>
          <a:prstGeom prst="rect">
            <a:avLst/>
          </a:prstGeom>
          <a:noFill/>
          <a:effectLst/>
        </p:spPr>
        <p:txBody>
          <a:bodyPr/>
          <a:lstStyle>
            <a:lvl1pPr>
              <a:defRPr sz="1800">
                <a:solidFill>
                  <a:schemeClr val="bg1">
                    <a:lumMod val="85000"/>
                  </a:schemeClr>
                </a:solidFill>
                <a:effectLst/>
                <a:latin typeface="Arial"/>
              </a:defRPr>
            </a:lvl1pPr>
          </a:lstStyle>
          <a:p>
            <a:fld id="{BB0E056D-CCBC-C240-90BF-2176CB1B0D0D}" type="slidenum">
              <a:rPr lang="en-US" smtClean="0">
                <a:solidFill>
                  <a:prstClr val="white">
                    <a:lumMod val="85000"/>
                  </a:prstClr>
                </a:solidFill>
              </a:rPr>
              <a:pPr/>
              <a:t>‹#›</a:t>
            </a:fld>
            <a:endParaRPr lang="en-US" dirty="0">
              <a:solidFill>
                <a:prstClr val="white">
                  <a:lumMod val="85000"/>
                </a:prstClr>
              </a:solidFill>
            </a:endParaRPr>
          </a:p>
        </p:txBody>
      </p:sp>
      <p:sp>
        <p:nvSpPr>
          <p:cNvPr id="13" name="Rectangle 12"/>
          <p:cNvSpPr/>
          <p:nvPr/>
        </p:nvSpPr>
        <p:spPr>
          <a:xfrm>
            <a:off x="10" y="4629150"/>
            <a:ext cx="9143999" cy="171450"/>
          </a:xfrm>
          <a:prstGeom prst="rect">
            <a:avLst/>
          </a:prstGeom>
          <a:solidFill>
            <a:srgbClr val="8C1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prstClr val="white"/>
              </a:solidFill>
              <a:latin typeface="Arial"/>
            </a:endParaRPr>
          </a:p>
        </p:txBody>
      </p:sp>
      <p:pic>
        <p:nvPicPr>
          <p:cNvPr id="4" name="Picture 3" descr="A picture containing text, font, calligraphy, white&#10;&#10;Description automatically generated">
            <a:extLst>
              <a:ext uri="{FF2B5EF4-FFF2-40B4-BE49-F238E27FC236}">
                <a16:creationId xmlns:a16="http://schemas.microsoft.com/office/drawing/2014/main" id="{24F9880D-37F7-7AA0-4E6D-4DDD8C318135}"/>
              </a:ext>
            </a:extLst>
          </p:cNvPr>
          <p:cNvPicPr>
            <a:picLocks noChangeAspect="1"/>
          </p:cNvPicPr>
          <p:nvPr userDrawn="1"/>
        </p:nvPicPr>
        <p:blipFill>
          <a:blip r:embed="rId19"/>
          <a:stretch>
            <a:fillRect/>
          </a:stretch>
        </p:blipFill>
        <p:spPr>
          <a:xfrm>
            <a:off x="63856" y="4833988"/>
            <a:ext cx="2112416" cy="273194"/>
          </a:xfrm>
          <a:prstGeom prst="rect">
            <a:avLst/>
          </a:prstGeom>
        </p:spPr>
      </p:pic>
    </p:spTree>
    <p:extLst>
      <p:ext uri="{BB962C8B-B14F-4D97-AF65-F5344CB8AC3E}">
        <p14:creationId xmlns:p14="http://schemas.microsoft.com/office/powerpoint/2010/main" val="122879424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457189" rtl="0" eaLnBrk="1" latinLnBrk="0" hangingPunct="1">
        <a:spcBef>
          <a:spcPct val="0"/>
        </a:spcBef>
        <a:buNone/>
        <a:defRPr sz="2800" kern="1200">
          <a:solidFill>
            <a:srgbClr val="8C1515"/>
          </a:solidFill>
          <a:latin typeface="Arial"/>
          <a:ea typeface="+mj-ea"/>
          <a:cs typeface="Arial"/>
        </a:defRPr>
      </a:lvl1pPr>
    </p:titleStyle>
    <p:bodyStyle>
      <a:lvl1pPr marL="0" indent="0" algn="l" defTabSz="457189" rtl="0" eaLnBrk="1" latinLnBrk="0" hangingPunct="1">
        <a:lnSpc>
          <a:spcPct val="100000"/>
        </a:lnSpc>
        <a:spcBef>
          <a:spcPts val="600"/>
        </a:spcBef>
        <a:buClr>
          <a:srgbClr val="800000"/>
        </a:buClr>
        <a:buFont typeface="Lucida Grande"/>
        <a:buNone/>
        <a:defRPr sz="1800" kern="1200">
          <a:solidFill>
            <a:schemeClr val="tx1"/>
          </a:solidFill>
          <a:latin typeface="Arial"/>
          <a:ea typeface="+mn-ea"/>
          <a:cs typeface="Arial"/>
        </a:defRPr>
      </a:lvl1pPr>
      <a:lvl2pPr marL="285743" indent="-285743" algn="l" defTabSz="457189" rtl="0" eaLnBrk="1" latinLnBrk="0" hangingPunct="1">
        <a:lnSpc>
          <a:spcPct val="100000"/>
        </a:lnSpc>
        <a:spcBef>
          <a:spcPts val="600"/>
        </a:spcBef>
        <a:buClr>
          <a:srgbClr val="800000"/>
        </a:buClr>
        <a:buFont typeface="Lucida Grande"/>
        <a:buChar char="▪"/>
        <a:defRPr sz="1800" kern="1200">
          <a:solidFill>
            <a:srgbClr val="4D4F53"/>
          </a:solidFill>
          <a:latin typeface="Arial"/>
          <a:ea typeface="+mn-ea"/>
          <a:cs typeface="Arial"/>
        </a:defRPr>
      </a:lvl2pPr>
      <a:lvl3pPr marL="688958" indent="-233357" algn="l" defTabSz="403215" rtl="0" eaLnBrk="1" latinLnBrk="0" hangingPunct="1">
        <a:lnSpc>
          <a:spcPct val="100000"/>
        </a:lnSpc>
        <a:spcBef>
          <a:spcPts val="600"/>
        </a:spcBef>
        <a:buClr>
          <a:srgbClr val="800000"/>
        </a:buClr>
        <a:buFont typeface="Lucida Grande"/>
        <a:buChar char="›"/>
        <a:defRPr sz="1800" kern="1200">
          <a:solidFill>
            <a:srgbClr val="4D4F53"/>
          </a:solidFill>
          <a:latin typeface="Arial"/>
          <a:ea typeface="+mn-ea"/>
          <a:cs typeface="Arial"/>
        </a:defRPr>
      </a:lvl3pPr>
      <a:lvl4pPr marL="1144559" indent="-231770" algn="l" defTabSz="457189" rtl="0" eaLnBrk="1" latinLnBrk="0" hangingPunct="1">
        <a:lnSpc>
          <a:spcPct val="100000"/>
        </a:lnSpc>
        <a:spcBef>
          <a:spcPts val="600"/>
        </a:spcBef>
        <a:buClr>
          <a:srgbClr val="800000"/>
        </a:buClr>
        <a:buFont typeface="Lucida Grande"/>
        <a:buChar char="–"/>
        <a:defRPr sz="1800" kern="1200">
          <a:solidFill>
            <a:srgbClr val="4D4F53"/>
          </a:solidFill>
          <a:latin typeface="Arial"/>
          <a:ea typeface="+mn-ea"/>
          <a:cs typeface="Arial"/>
        </a:defRPr>
      </a:lvl4pPr>
      <a:lvl5pPr marL="1600160" indent="-231770" algn="l" defTabSz="457189" rtl="0" eaLnBrk="1" latinLnBrk="0" hangingPunct="1">
        <a:lnSpc>
          <a:spcPct val="100000"/>
        </a:lnSpc>
        <a:spcBef>
          <a:spcPts val="600"/>
        </a:spcBef>
        <a:buClr>
          <a:srgbClr val="800000"/>
        </a:buClr>
        <a:buFont typeface="Lucida Grande"/>
        <a:buChar char="–"/>
        <a:defRPr sz="1800" kern="1200">
          <a:solidFill>
            <a:srgbClr val="4D4F53"/>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xml"/><Relationship Id="rId7" Type="http://schemas.openxmlformats.org/officeDocument/2006/relationships/image" Target="../media/image18.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png"/><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0;p1">
            <a:extLst>
              <a:ext uri="{FF2B5EF4-FFF2-40B4-BE49-F238E27FC236}">
                <a16:creationId xmlns:a16="http://schemas.microsoft.com/office/drawing/2014/main" id="{0FDE267E-32E4-4C79-9486-E65203971149}"/>
              </a:ext>
            </a:extLst>
          </p:cNvPr>
          <p:cNvSpPr txBox="1"/>
          <p:nvPr/>
        </p:nvSpPr>
        <p:spPr>
          <a:xfrm>
            <a:off x="54983" y="154751"/>
            <a:ext cx="3494205" cy="3213059"/>
          </a:xfrm>
          <a:prstGeom prst="rect">
            <a:avLst/>
          </a:prstGeom>
          <a:noFill/>
          <a:ln>
            <a:noFill/>
          </a:ln>
        </p:spPr>
        <p:txBody>
          <a:bodyPr spcFirstLastPara="1" wrap="square" lIns="0" tIns="0" rIns="0" bIns="0" anchor="t" anchorCtr="0">
            <a:spAutoFit/>
          </a:bodyPr>
          <a:lstStyle/>
          <a:p>
            <a:pPr marL="0" marR="0" lvl="0" indent="0" algn="ctr" rtl="0">
              <a:lnSpc>
                <a:spcPct val="115833"/>
              </a:lnSpc>
              <a:spcBef>
                <a:spcPts val="0"/>
              </a:spcBef>
              <a:spcAft>
                <a:spcPts val="0"/>
              </a:spcAft>
              <a:buClr>
                <a:srgbClr val="000000"/>
              </a:buClr>
              <a:buSzPts val="2400"/>
              <a:buFont typeface="Arial"/>
              <a:buNone/>
            </a:pPr>
            <a:r>
              <a:rPr lang="en-US" sz="3600" b="1" dirty="0">
                <a:latin typeface="Source Sans Pro"/>
                <a:ea typeface="Source Sans Pro"/>
                <a:cs typeface="Source Sans Pro"/>
                <a:sym typeface="Source Sans Pro"/>
              </a:rPr>
              <a:t>Building our way to Carbon Neutrality</a:t>
            </a:r>
          </a:p>
          <a:p>
            <a:pPr marL="0" marR="0" lvl="0" indent="0" algn="ctr" rtl="0">
              <a:lnSpc>
                <a:spcPct val="115833"/>
              </a:lnSpc>
              <a:spcBef>
                <a:spcPts val="0"/>
              </a:spcBef>
              <a:spcAft>
                <a:spcPts val="0"/>
              </a:spcAft>
              <a:buClr>
                <a:srgbClr val="000000"/>
              </a:buClr>
              <a:buSzPts val="2400"/>
              <a:buFont typeface="Arial"/>
              <a:buNone/>
            </a:pPr>
            <a:r>
              <a:rPr lang="en-US" b="1" dirty="0">
                <a:solidFill>
                  <a:schemeClr val="tx1"/>
                </a:solidFill>
                <a:latin typeface="Source Sans Pro"/>
                <a:ea typeface="Source Sans Pro"/>
                <a:cs typeface="Source Sans Pro"/>
                <a:sym typeface="Source Sans Pro"/>
              </a:rPr>
              <a:t>Sarah Saltzer</a:t>
            </a:r>
          </a:p>
          <a:p>
            <a:pPr marL="0" marR="0" lvl="0" indent="0" algn="ctr" rtl="0">
              <a:lnSpc>
                <a:spcPct val="115833"/>
              </a:lnSpc>
              <a:spcBef>
                <a:spcPts val="0"/>
              </a:spcBef>
              <a:spcAft>
                <a:spcPts val="0"/>
              </a:spcAft>
              <a:buClr>
                <a:srgbClr val="000000"/>
              </a:buClr>
              <a:buSzPts val="2400"/>
              <a:buFont typeface="Arial"/>
              <a:buNone/>
            </a:pPr>
            <a:r>
              <a:rPr lang="en-US" b="1" dirty="0">
                <a:latin typeface="Source Sans Pro"/>
                <a:ea typeface="Source Sans Pro"/>
                <a:cs typeface="Source Sans Pro"/>
                <a:sym typeface="Source Sans Pro"/>
              </a:rPr>
              <a:t>April 9, 2024</a:t>
            </a:r>
          </a:p>
          <a:p>
            <a:pPr marL="0" marR="0" lvl="0" indent="0" algn="ctr" rtl="0">
              <a:lnSpc>
                <a:spcPct val="115833"/>
              </a:lnSpc>
              <a:spcBef>
                <a:spcPts val="0"/>
              </a:spcBef>
              <a:spcAft>
                <a:spcPts val="0"/>
              </a:spcAft>
              <a:buClr>
                <a:srgbClr val="000000"/>
              </a:buClr>
              <a:buSzPts val="2400"/>
              <a:buFont typeface="Arial"/>
              <a:buNone/>
            </a:pPr>
            <a:endParaRPr sz="3600" b="1" dirty="0">
              <a:solidFill>
                <a:schemeClr val="tx1"/>
              </a:solidFill>
              <a:latin typeface="Source Sans Pro"/>
              <a:ea typeface="Source Sans Pro"/>
              <a:cs typeface="Source Sans Pro"/>
              <a:sym typeface="Source Sans Pro"/>
            </a:endParaRPr>
          </a:p>
        </p:txBody>
      </p:sp>
      <p:pic>
        <p:nvPicPr>
          <p:cNvPr id="1026" name="Picture 2" descr="Highway at sunrise, going into Death Valley National Park Scenic view of Amargosa Mountains from highway travelling into Death Valley National Park. california route stock pictures, royalty-free photos &amp; images">
            <a:extLst>
              <a:ext uri="{FF2B5EF4-FFF2-40B4-BE49-F238E27FC236}">
                <a16:creationId xmlns:a16="http://schemas.microsoft.com/office/drawing/2014/main" id="{2B4F4329-DA69-6B84-A003-0AB48C6DE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1839" y="0"/>
            <a:ext cx="58293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text, font, calligraphy, white&#10;&#10;Description automatically generated">
            <a:extLst>
              <a:ext uri="{FF2B5EF4-FFF2-40B4-BE49-F238E27FC236}">
                <a16:creationId xmlns:a16="http://schemas.microsoft.com/office/drawing/2014/main" id="{891BF7A5-9C5E-B702-306A-A8B91A6D60EB}"/>
              </a:ext>
            </a:extLst>
          </p:cNvPr>
          <p:cNvPicPr>
            <a:picLocks noChangeAspect="1"/>
          </p:cNvPicPr>
          <p:nvPr/>
        </p:nvPicPr>
        <p:blipFill>
          <a:blip r:embed="rId4"/>
          <a:stretch>
            <a:fillRect/>
          </a:stretch>
        </p:blipFill>
        <p:spPr>
          <a:xfrm>
            <a:off x="393807" y="4491822"/>
            <a:ext cx="2816555" cy="364259"/>
          </a:xfrm>
          <a:prstGeom prst="rect">
            <a:avLst/>
          </a:prstGeom>
        </p:spPr>
      </p:pic>
      <p:pic>
        <p:nvPicPr>
          <p:cNvPr id="3" name="Picture 2" descr="A red and white logo&#10;&#10;Description automatically generated with low confidence">
            <a:extLst>
              <a:ext uri="{FF2B5EF4-FFF2-40B4-BE49-F238E27FC236}">
                <a16:creationId xmlns:a16="http://schemas.microsoft.com/office/drawing/2014/main" id="{805A194C-7209-B0E5-B0DD-63ED0EC35E15}"/>
              </a:ext>
            </a:extLst>
          </p:cNvPr>
          <p:cNvPicPr>
            <a:picLocks noChangeAspect="1"/>
          </p:cNvPicPr>
          <p:nvPr/>
        </p:nvPicPr>
        <p:blipFill>
          <a:blip r:embed="rId5"/>
          <a:stretch>
            <a:fillRect/>
          </a:stretch>
        </p:blipFill>
        <p:spPr>
          <a:xfrm>
            <a:off x="1262577" y="2847075"/>
            <a:ext cx="1230531" cy="1230531"/>
          </a:xfrm>
          <a:prstGeom prst="rect">
            <a:avLst/>
          </a:prstGeom>
        </p:spPr>
      </p:pic>
    </p:spTree>
    <p:extLst>
      <p:ext uri="{BB962C8B-B14F-4D97-AF65-F5344CB8AC3E}">
        <p14:creationId xmlns:p14="http://schemas.microsoft.com/office/powerpoint/2010/main" val="167153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C3AD2-4E6E-91E9-FF28-AC388A48F1B1}"/>
              </a:ext>
            </a:extLst>
          </p:cNvPr>
          <p:cNvSpPr>
            <a:spLocks noGrp="1"/>
          </p:cNvSpPr>
          <p:nvPr>
            <p:ph type="title"/>
          </p:nvPr>
        </p:nvSpPr>
        <p:spPr/>
        <p:txBody>
          <a:bodyPr/>
          <a:lstStyle/>
          <a:p>
            <a:r>
              <a:rPr lang="en-US" dirty="0"/>
              <a:t>Buildings Sector</a:t>
            </a:r>
          </a:p>
        </p:txBody>
      </p:sp>
      <p:sp>
        <p:nvSpPr>
          <p:cNvPr id="3" name="Slide Number Placeholder 2">
            <a:extLst>
              <a:ext uri="{FF2B5EF4-FFF2-40B4-BE49-F238E27FC236}">
                <a16:creationId xmlns:a16="http://schemas.microsoft.com/office/drawing/2014/main" id="{BE1D417A-5DD6-9C85-BD33-084C32D946D0}"/>
              </a:ext>
            </a:extLst>
          </p:cNvPr>
          <p:cNvSpPr>
            <a:spLocks noGrp="1"/>
          </p:cNvSpPr>
          <p:nvPr>
            <p:ph type="sldNum" sz="quarter" idx="4"/>
          </p:nvPr>
        </p:nvSpPr>
        <p:spPr/>
        <p:txBody>
          <a:bodyPr/>
          <a:lstStyle/>
          <a:p>
            <a:fld id="{BB0E056D-CCBC-C240-90BF-2176CB1B0D0D}" type="slidenum">
              <a:rPr lang="en-US" smtClean="0"/>
              <a:pPr/>
              <a:t>9</a:t>
            </a:fld>
            <a:endParaRPr lang="en-US"/>
          </a:p>
        </p:txBody>
      </p:sp>
      <p:sp>
        <p:nvSpPr>
          <p:cNvPr id="4" name="Text Placeholder 2">
            <a:extLst>
              <a:ext uri="{FF2B5EF4-FFF2-40B4-BE49-F238E27FC236}">
                <a16:creationId xmlns:a16="http://schemas.microsoft.com/office/drawing/2014/main" id="{9B0F0553-7651-F7C1-6D33-978157F3CA21}"/>
              </a:ext>
            </a:extLst>
          </p:cNvPr>
          <p:cNvSpPr txBox="1">
            <a:spLocks/>
          </p:cNvSpPr>
          <p:nvPr/>
        </p:nvSpPr>
        <p:spPr>
          <a:xfrm>
            <a:off x="0" y="590550"/>
            <a:ext cx="9034272" cy="387387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spcBef>
                <a:spcPts val="200"/>
              </a:spcBef>
              <a:buFont typeface="Arial" panose="020B0604020202020204" pitchFamily="34" charset="0"/>
              <a:buChar char="•"/>
            </a:pPr>
            <a:r>
              <a:rPr lang="en-US" sz="1600" b="1" dirty="0">
                <a:solidFill>
                  <a:schemeClr val="dk1"/>
                </a:solidFill>
              </a:rPr>
              <a:t>The Size of the Problem</a:t>
            </a:r>
          </a:p>
          <a:p>
            <a:pPr marL="685800" lvl="1" indent="-228600">
              <a:spcBef>
                <a:spcPts val="200"/>
              </a:spcBef>
              <a:buFont typeface="Arial" panose="020B0604020202020204" pitchFamily="34" charset="0"/>
              <a:buChar char="•"/>
            </a:pPr>
            <a:r>
              <a:rPr lang="en-US" sz="1600" b="1" dirty="0">
                <a:solidFill>
                  <a:schemeClr val="dk1"/>
                </a:solidFill>
              </a:rPr>
              <a:t>Residential: </a:t>
            </a:r>
            <a:r>
              <a:rPr lang="en-US" sz="1600" dirty="0">
                <a:solidFill>
                  <a:schemeClr val="dk1"/>
                </a:solidFill>
              </a:rPr>
              <a:t>~14 Million existing homes, ~110,000 new builds each year; Energy consumption has distinct daily peaking patterns and seasonal variations </a:t>
            </a:r>
          </a:p>
          <a:p>
            <a:pPr marL="685800" lvl="1" indent="-228600">
              <a:spcBef>
                <a:spcPts val="200"/>
              </a:spcBef>
              <a:buFont typeface="Arial" panose="020B0604020202020204" pitchFamily="34" charset="0"/>
              <a:buChar char="•"/>
            </a:pPr>
            <a:r>
              <a:rPr lang="en-US" sz="1600" b="1" dirty="0">
                <a:solidFill>
                  <a:schemeClr val="dk1"/>
                </a:solidFill>
              </a:rPr>
              <a:t>Commercial: </a:t>
            </a:r>
            <a:r>
              <a:rPr lang="en-US" sz="1600" dirty="0">
                <a:solidFill>
                  <a:schemeClr val="dk1"/>
                </a:solidFill>
              </a:rPr>
              <a:t>over 600,000 buildings; Varying natural gas loads depending on subsector, time of day, season, and climate zone. </a:t>
            </a:r>
          </a:p>
          <a:p>
            <a:pPr marL="228600" indent="-228600">
              <a:spcBef>
                <a:spcPts val="200"/>
              </a:spcBef>
              <a:buFont typeface="Arial" panose="020B0604020202020204" pitchFamily="34" charset="0"/>
              <a:buChar char="•"/>
            </a:pPr>
            <a:r>
              <a:rPr lang="en-US" sz="1600" b="1" dirty="0">
                <a:solidFill>
                  <a:schemeClr val="dk1"/>
                </a:solidFill>
              </a:rPr>
              <a:t>California Policies</a:t>
            </a:r>
          </a:p>
          <a:p>
            <a:pPr marL="800100" lvl="1" indent="-228600">
              <a:spcBef>
                <a:spcPts val="200"/>
              </a:spcBef>
              <a:buFont typeface="Arial" panose="020B0604020202020204" pitchFamily="34" charset="0"/>
              <a:buChar char="•"/>
            </a:pPr>
            <a:r>
              <a:rPr lang="en-US" sz="1600" dirty="0">
                <a:solidFill>
                  <a:schemeClr val="dk1"/>
                </a:solidFill>
              </a:rPr>
              <a:t>Several cities are banning natural gas connections for new builds</a:t>
            </a:r>
          </a:p>
          <a:p>
            <a:pPr marL="800100" lvl="1" indent="-228600">
              <a:spcBef>
                <a:spcPts val="200"/>
              </a:spcBef>
              <a:buFont typeface="Arial" panose="020B0604020202020204" pitchFamily="34" charset="0"/>
              <a:buChar char="•"/>
            </a:pPr>
            <a:r>
              <a:rPr lang="en-US" sz="1600" dirty="0">
                <a:solidFill>
                  <a:schemeClr val="dk1"/>
                </a:solidFill>
              </a:rPr>
              <a:t>California’s 2022 Building Code encourages electric heat pumps</a:t>
            </a:r>
          </a:p>
          <a:p>
            <a:pPr marL="800100" lvl="1" indent="-228600">
              <a:spcBef>
                <a:spcPts val="200"/>
              </a:spcBef>
              <a:buFont typeface="Arial" panose="020B0604020202020204" pitchFamily="34" charset="0"/>
              <a:buChar char="•"/>
            </a:pPr>
            <a:r>
              <a:rPr lang="en-US" sz="1600" dirty="0">
                <a:solidFill>
                  <a:schemeClr val="dk1"/>
                </a:solidFill>
              </a:rPr>
              <a:t>CARB is in </a:t>
            </a:r>
            <a:r>
              <a:rPr lang="en-US" sz="1600" dirty="0">
                <a:solidFill>
                  <a:srgbClr val="8C1515"/>
                </a:solidFill>
              </a:rPr>
              <a:t>the process of </a:t>
            </a:r>
            <a:r>
              <a:rPr lang="en-US" sz="1600" dirty="0">
                <a:solidFill>
                  <a:schemeClr val="dk1"/>
                </a:solidFill>
              </a:rPr>
              <a:t>defining zero-emissions standards for </a:t>
            </a:r>
            <a:r>
              <a:rPr lang="en-US" sz="1600" b="1" dirty="0">
                <a:solidFill>
                  <a:schemeClr val="dk1"/>
                </a:solidFill>
              </a:rPr>
              <a:t>new </a:t>
            </a:r>
            <a:r>
              <a:rPr lang="en-US" sz="1600" dirty="0">
                <a:solidFill>
                  <a:schemeClr val="dk1"/>
                </a:solidFill>
              </a:rPr>
              <a:t>sales of gas heaters, furnaces, and water heaters, with a likely implementation date of </a:t>
            </a:r>
            <a:r>
              <a:rPr lang="en-US" sz="1600" b="1" dirty="0">
                <a:solidFill>
                  <a:schemeClr val="dk1"/>
                </a:solidFill>
              </a:rPr>
              <a:t>2030</a:t>
            </a:r>
          </a:p>
          <a:p>
            <a:pPr marL="342900" indent="-228600">
              <a:spcBef>
                <a:spcPts val="200"/>
              </a:spcBef>
              <a:buFont typeface="Arial" panose="020B0604020202020204" pitchFamily="34" charset="0"/>
              <a:buChar char="•"/>
            </a:pPr>
            <a:r>
              <a:rPr lang="en-US" sz="1600" b="1" dirty="0">
                <a:solidFill>
                  <a:schemeClr val="dk1"/>
                </a:solidFill>
              </a:rPr>
              <a:t>Decal Modeling</a:t>
            </a:r>
          </a:p>
          <a:p>
            <a:pPr marL="800100" lvl="1" indent="-228600">
              <a:spcBef>
                <a:spcPts val="200"/>
              </a:spcBef>
              <a:buFont typeface="Arial" panose="020B0604020202020204" pitchFamily="34" charset="0"/>
              <a:buChar char="•"/>
            </a:pPr>
            <a:r>
              <a:rPr lang="en-US" sz="1600" dirty="0">
                <a:solidFill>
                  <a:schemeClr val="dk1"/>
                </a:solidFill>
              </a:rPr>
              <a:t>Stock and flow modeling of space and water heating equipment for California’s entire buildings sector, accounting for building type (commercial/residential), use (school, office, retail, restaurant), climate zone.</a:t>
            </a:r>
          </a:p>
        </p:txBody>
      </p:sp>
    </p:spTree>
    <p:extLst>
      <p:ext uri="{BB962C8B-B14F-4D97-AF65-F5344CB8AC3E}">
        <p14:creationId xmlns:p14="http://schemas.microsoft.com/office/powerpoint/2010/main" val="420188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93" name="Google Shape;493;p42"/>
          <p:cNvSpPr txBox="1"/>
          <p:nvPr/>
        </p:nvSpPr>
        <p:spPr>
          <a:xfrm>
            <a:off x="47603" y="22410"/>
            <a:ext cx="8773929" cy="723809"/>
          </a:xfrm>
          <a:prstGeom prst="rect">
            <a:avLst/>
          </a:prstGeom>
          <a:noFill/>
          <a:ln>
            <a:noFill/>
          </a:ln>
        </p:spPr>
        <p:txBody>
          <a:bodyPr spcFirstLastPara="1" wrap="square" lIns="0" tIns="34275" rIns="68569" bIns="34275" anchor="b" anchorCtr="0">
            <a:noAutofit/>
          </a:bodyPr>
          <a:lstStyle/>
          <a:p>
            <a:pPr>
              <a:lnSpc>
                <a:spcPct val="85000"/>
              </a:lnSpc>
              <a:buClr>
                <a:srgbClr val="000000"/>
              </a:buClr>
              <a:buSzPts val="1400"/>
            </a:pPr>
            <a:r>
              <a:rPr lang="en-US" sz="2800" dirty="0">
                <a:solidFill>
                  <a:schemeClr val="accent2"/>
                </a:solidFill>
              </a:rPr>
              <a:t>Buildings</a:t>
            </a:r>
            <a:r>
              <a:rPr lang="en-US" sz="2800" dirty="0">
                <a:solidFill>
                  <a:schemeClr val="accent2"/>
                </a:solidFill>
                <a:latin typeface="Arial"/>
                <a:ea typeface="Arial"/>
                <a:cs typeface="Arial"/>
                <a:sym typeface="Arial"/>
              </a:rPr>
              <a:t> Sector Emissions</a:t>
            </a:r>
            <a:br>
              <a:rPr lang="en-US" dirty="0">
                <a:solidFill>
                  <a:schemeClr val="lt2"/>
                </a:solidFill>
                <a:latin typeface="Arial"/>
                <a:ea typeface="Arial"/>
                <a:cs typeface="Arial"/>
                <a:sym typeface="Arial"/>
              </a:rPr>
            </a:br>
            <a:endParaRPr lang="en-US" sz="2000" dirty="0">
              <a:solidFill>
                <a:schemeClr val="accent2"/>
              </a:solidFill>
              <a:latin typeface="Arial"/>
              <a:ea typeface="Arial"/>
              <a:cs typeface="Arial"/>
              <a:sym typeface="Arial"/>
            </a:endParaRPr>
          </a:p>
        </p:txBody>
      </p:sp>
      <p:sp>
        <p:nvSpPr>
          <p:cNvPr id="12" name="Slide Number Placeholder 2">
            <a:extLst>
              <a:ext uri="{FF2B5EF4-FFF2-40B4-BE49-F238E27FC236}">
                <a16:creationId xmlns:a16="http://schemas.microsoft.com/office/drawing/2014/main" id="{4056837A-14F9-2606-E1E9-83E139F9ECA5}"/>
              </a:ext>
            </a:extLst>
          </p:cNvPr>
          <p:cNvSpPr txBox="1">
            <a:spLocks/>
          </p:cNvSpPr>
          <p:nvPr/>
        </p:nvSpPr>
        <p:spPr>
          <a:xfrm>
            <a:off x="8767296" y="4723326"/>
            <a:ext cx="464527" cy="34583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0E056D-CCBC-C240-90BF-2176CB1B0D0D}" type="slidenum">
              <a:rPr lang="en-US" smtClean="0"/>
              <a:pPr/>
              <a:t>10</a:t>
            </a:fld>
            <a:endParaRPr lang="en-US"/>
          </a:p>
        </p:txBody>
      </p:sp>
      <p:sp>
        <p:nvSpPr>
          <p:cNvPr id="2" name="TextBox 1">
            <a:extLst>
              <a:ext uri="{FF2B5EF4-FFF2-40B4-BE49-F238E27FC236}">
                <a16:creationId xmlns:a16="http://schemas.microsoft.com/office/drawing/2014/main" id="{877C02A5-6463-1B5E-23E7-3DA3ADDE4DF6}"/>
              </a:ext>
            </a:extLst>
          </p:cNvPr>
          <p:cNvSpPr txBox="1"/>
          <p:nvPr/>
        </p:nvSpPr>
        <p:spPr>
          <a:xfrm flipH="1">
            <a:off x="159314" y="3496156"/>
            <a:ext cx="9877427" cy="907941"/>
          </a:xfrm>
          <a:prstGeom prst="rect">
            <a:avLst/>
          </a:prstGeom>
          <a:noFill/>
        </p:spPr>
        <p:txBody>
          <a:bodyPr wrap="square">
            <a:spAutoFit/>
          </a:bodyPr>
          <a:lstStyle/>
          <a:p>
            <a:pPr marL="214313" indent="-214313">
              <a:spcBef>
                <a:spcPts val="270"/>
              </a:spcBef>
              <a:buClr>
                <a:srgbClr val="000000"/>
              </a:buClr>
              <a:buSzPts val="1800"/>
              <a:buFont typeface="Arial"/>
              <a:buChar char="•"/>
            </a:pPr>
            <a:r>
              <a:rPr lang="en-US" sz="1600" dirty="0">
                <a:solidFill>
                  <a:schemeClr val="dk1"/>
                </a:solidFill>
              </a:rPr>
              <a:t>Existing policies aimed at new homes only has small impact</a:t>
            </a:r>
          </a:p>
          <a:p>
            <a:pPr marL="214313" indent="-214313">
              <a:spcBef>
                <a:spcPts val="270"/>
              </a:spcBef>
              <a:buClr>
                <a:srgbClr val="000000"/>
              </a:buClr>
              <a:buSzPts val="1800"/>
              <a:buFont typeface="Arial"/>
              <a:buChar char="•"/>
            </a:pPr>
            <a:r>
              <a:rPr lang="en-US" sz="1600" dirty="0">
                <a:latin typeface="Arial"/>
                <a:ea typeface="Arial"/>
                <a:cs typeface="Arial"/>
                <a:sym typeface="Arial"/>
              </a:rPr>
              <a:t>Gradual progress towards an ambitious goal is effective</a:t>
            </a:r>
            <a:endParaRPr lang="en-US" sz="1600" dirty="0"/>
          </a:p>
          <a:p>
            <a:pPr marL="214313" indent="-214313">
              <a:spcBef>
                <a:spcPts val="270"/>
              </a:spcBef>
              <a:buClr>
                <a:srgbClr val="000000"/>
              </a:buClr>
              <a:buSzPts val="1800"/>
              <a:buFont typeface="Arial"/>
              <a:buChar char="•"/>
            </a:pPr>
            <a:r>
              <a:rPr lang="en-US" sz="1600" dirty="0">
                <a:solidFill>
                  <a:srgbClr val="8C1515"/>
                </a:solidFill>
              </a:rPr>
              <a:t>A policy to reduce building emissions (e.g. sales of gas appliances) is likely needed</a:t>
            </a:r>
          </a:p>
        </p:txBody>
      </p:sp>
      <p:graphicFrame>
        <p:nvGraphicFramePr>
          <p:cNvPr id="3" name="Chart 2">
            <a:extLst>
              <a:ext uri="{FF2B5EF4-FFF2-40B4-BE49-F238E27FC236}">
                <a16:creationId xmlns:a16="http://schemas.microsoft.com/office/drawing/2014/main" id="{92BA49B9-3361-373C-4B0C-D9EF5E084A7B}"/>
              </a:ext>
            </a:extLst>
          </p:cNvPr>
          <p:cNvGraphicFramePr>
            <a:graphicFrameLocks noChangeAspect="1"/>
          </p:cNvGraphicFramePr>
          <p:nvPr>
            <p:extLst>
              <p:ext uri="{D42A27DB-BD31-4B8C-83A1-F6EECF244321}">
                <p14:modId xmlns:p14="http://schemas.microsoft.com/office/powerpoint/2010/main" val="2942062790"/>
              </p:ext>
            </p:extLst>
          </p:nvPr>
        </p:nvGraphicFramePr>
        <p:xfrm>
          <a:off x="984779" y="480933"/>
          <a:ext cx="6961792" cy="274473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EA42F62D-1F41-E4A0-0AE6-FB0712B0DA06}"/>
              </a:ext>
            </a:extLst>
          </p:cNvPr>
          <p:cNvSpPr/>
          <p:nvPr/>
        </p:nvSpPr>
        <p:spPr>
          <a:xfrm>
            <a:off x="3002400" y="532800"/>
            <a:ext cx="1036800" cy="2692869"/>
          </a:xfrm>
          <a:prstGeom prst="rect">
            <a:avLst/>
          </a:prstGeom>
          <a:noFill/>
          <a:ln>
            <a:solidFill>
              <a:srgbClr val="8C151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6672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4BF4C-87C0-7BB9-DEB9-B4D79AB0F9BF}"/>
              </a:ext>
            </a:extLst>
          </p:cNvPr>
          <p:cNvSpPr>
            <a:spLocks noGrp="1"/>
          </p:cNvSpPr>
          <p:nvPr>
            <p:ph type="title"/>
          </p:nvPr>
        </p:nvSpPr>
        <p:spPr/>
        <p:txBody>
          <a:bodyPr/>
          <a:lstStyle/>
          <a:p>
            <a:r>
              <a:rPr lang="en-US" dirty="0"/>
              <a:t>5 Key Takeaways</a:t>
            </a:r>
          </a:p>
        </p:txBody>
      </p:sp>
      <p:sp>
        <p:nvSpPr>
          <p:cNvPr id="3" name="Slide Number Placeholder 2">
            <a:extLst>
              <a:ext uri="{FF2B5EF4-FFF2-40B4-BE49-F238E27FC236}">
                <a16:creationId xmlns:a16="http://schemas.microsoft.com/office/drawing/2014/main" id="{57AEF963-B6A9-DD8D-574E-561294534177}"/>
              </a:ext>
            </a:extLst>
          </p:cNvPr>
          <p:cNvSpPr>
            <a:spLocks noGrp="1"/>
          </p:cNvSpPr>
          <p:nvPr>
            <p:ph type="sldNum" sz="quarter" idx="4"/>
          </p:nvPr>
        </p:nvSpPr>
        <p:spPr/>
        <p:txBody>
          <a:bodyPr/>
          <a:lstStyle/>
          <a:p>
            <a:fld id="{BB0E056D-CCBC-C240-90BF-2176CB1B0D0D}" type="slidenum">
              <a:rPr lang="en-US" smtClean="0"/>
              <a:pPr/>
              <a:t>11</a:t>
            </a:fld>
            <a:endParaRPr lang="en-US"/>
          </a:p>
        </p:txBody>
      </p:sp>
      <p:sp>
        <p:nvSpPr>
          <p:cNvPr id="4" name="Content Placeholder 3">
            <a:extLst>
              <a:ext uri="{FF2B5EF4-FFF2-40B4-BE49-F238E27FC236}">
                <a16:creationId xmlns:a16="http://schemas.microsoft.com/office/drawing/2014/main" id="{3452A0F4-CD26-0E63-6A32-3EC18671EB99}"/>
              </a:ext>
            </a:extLst>
          </p:cNvPr>
          <p:cNvSpPr>
            <a:spLocks noGrp="1"/>
          </p:cNvSpPr>
          <p:nvPr>
            <p:ph sz="quarter" idx="15"/>
          </p:nvPr>
        </p:nvSpPr>
        <p:spPr/>
        <p:txBody>
          <a:bodyPr>
            <a:normAutofit/>
          </a:bodyPr>
          <a:lstStyle/>
          <a:p>
            <a:pPr marL="457200" indent="-457200">
              <a:buFont typeface="+mj-lt"/>
              <a:buAutoNum type="arabicPeriod"/>
            </a:pPr>
            <a:r>
              <a:rPr lang="en-US" sz="2800" kern="0" dirty="0">
                <a:effectLst/>
                <a:latin typeface="Aptos" panose="020B0004020202020204" pitchFamily="34" charset="0"/>
                <a:ea typeface="Times New Roman" panose="02020603050405020304" pitchFamily="18" charset="0"/>
                <a:cs typeface="Times New Roman" panose="02020603050405020304" pitchFamily="18" charset="0"/>
              </a:rPr>
              <a:t>Ambitious targets can drive emissions reductions</a:t>
            </a:r>
          </a:p>
          <a:p>
            <a:pPr marL="457200" indent="-457200">
              <a:buFont typeface="+mj-lt"/>
              <a:buAutoNum type="arabicPeriod"/>
            </a:pPr>
            <a:r>
              <a:rPr lang="en-US" sz="2800" kern="0" dirty="0">
                <a:solidFill>
                  <a:srgbClr val="8C1515"/>
                </a:solidFill>
                <a:latin typeface="Aptos" panose="020B0004020202020204" pitchFamily="34" charset="0"/>
                <a:cs typeface="Times New Roman" panose="02020603050405020304" pitchFamily="18" charset="0"/>
              </a:rPr>
              <a:t>F-gases need solutions</a:t>
            </a:r>
          </a:p>
          <a:p>
            <a:pPr marL="457200" indent="-457200">
              <a:buFont typeface="+mj-lt"/>
              <a:buAutoNum type="arabicPeriod"/>
            </a:pPr>
            <a:r>
              <a:rPr lang="en-US" sz="2800" kern="0" dirty="0">
                <a:solidFill>
                  <a:srgbClr val="DACDCB"/>
                </a:solidFill>
                <a:latin typeface="Aptos" panose="020B0004020202020204" pitchFamily="34" charset="0"/>
                <a:cs typeface="Times New Roman" panose="02020603050405020304" pitchFamily="18" charset="0"/>
              </a:rPr>
              <a:t>Unprecedented electricity growth is needed</a:t>
            </a:r>
          </a:p>
          <a:p>
            <a:pPr marL="457200" indent="-457200">
              <a:buFont typeface="+mj-lt"/>
              <a:buAutoNum type="arabicPeriod"/>
            </a:pPr>
            <a:r>
              <a:rPr lang="en-US" sz="2800" kern="0" dirty="0">
                <a:solidFill>
                  <a:srgbClr val="DACDCB"/>
                </a:solidFill>
                <a:latin typeface="Aptos" panose="020B0004020202020204" pitchFamily="34" charset="0"/>
                <a:cs typeface="Times New Roman" panose="02020603050405020304" pitchFamily="18" charset="0"/>
              </a:rPr>
              <a:t>100% clean electricity generation may NOT be needed</a:t>
            </a:r>
          </a:p>
          <a:p>
            <a:pPr marL="457200" indent="-457200">
              <a:buFont typeface="+mj-lt"/>
              <a:buAutoNum type="arabicPeriod"/>
            </a:pPr>
            <a:r>
              <a:rPr lang="en-US" sz="2800" dirty="0">
                <a:solidFill>
                  <a:srgbClr val="DACDCB"/>
                </a:solidFill>
                <a:effectLst/>
                <a:latin typeface="Aptos" panose="020B0004020202020204" pitchFamily="34" charset="0"/>
                <a:ea typeface="Times New Roman" panose="02020603050405020304" pitchFamily="18" charset="0"/>
                <a:cs typeface="Times New Roman" panose="02020603050405020304" pitchFamily="18" charset="0"/>
              </a:rPr>
              <a:t>Carbon Capture and Carbon Removal with geologic storage </a:t>
            </a:r>
            <a:r>
              <a:rPr lang="en-US" sz="2800" dirty="0">
                <a:solidFill>
                  <a:srgbClr val="DACDCB"/>
                </a:solidFill>
                <a:latin typeface="Aptos" panose="020B0004020202020204" pitchFamily="34" charset="0"/>
                <a:ea typeface="Times New Roman" panose="02020603050405020304" pitchFamily="18" charset="0"/>
                <a:cs typeface="Times New Roman" panose="02020603050405020304" pitchFamily="18" charset="0"/>
              </a:rPr>
              <a:t>are</a:t>
            </a:r>
            <a:r>
              <a:rPr lang="en-US" sz="2800" dirty="0">
                <a:solidFill>
                  <a:srgbClr val="DACDCB"/>
                </a:solidFill>
                <a:effectLst/>
                <a:latin typeface="Aptos" panose="020B0004020202020204" pitchFamily="34" charset="0"/>
                <a:ea typeface="Times New Roman" panose="02020603050405020304" pitchFamily="18" charset="0"/>
                <a:cs typeface="Times New Roman" panose="02020603050405020304" pitchFamily="18" charset="0"/>
              </a:rPr>
              <a:t> key to achieving carbon neutrality</a:t>
            </a:r>
          </a:p>
        </p:txBody>
      </p:sp>
    </p:spTree>
    <p:extLst>
      <p:ext uri="{BB962C8B-B14F-4D97-AF65-F5344CB8AC3E}">
        <p14:creationId xmlns:p14="http://schemas.microsoft.com/office/powerpoint/2010/main" val="353249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7" name="Google Shape;557;p45"/>
          <p:cNvSpPr txBox="1"/>
          <p:nvPr/>
        </p:nvSpPr>
        <p:spPr>
          <a:xfrm>
            <a:off x="61427" y="18289"/>
            <a:ext cx="8141539" cy="683876"/>
          </a:xfrm>
          <a:prstGeom prst="rect">
            <a:avLst/>
          </a:prstGeom>
          <a:noFill/>
          <a:ln>
            <a:noFill/>
          </a:ln>
        </p:spPr>
        <p:txBody>
          <a:bodyPr spcFirstLastPara="1" wrap="square" lIns="0" tIns="34275" rIns="68569" bIns="34275" anchor="b" anchorCtr="0">
            <a:noAutofit/>
          </a:bodyPr>
          <a:lstStyle/>
          <a:p>
            <a:pPr>
              <a:lnSpc>
                <a:spcPct val="85000"/>
              </a:lnSpc>
              <a:buClr>
                <a:srgbClr val="000000"/>
              </a:buClr>
              <a:buSzPts val="1400"/>
            </a:pPr>
            <a:r>
              <a:rPr lang="en-US" sz="2800" dirty="0">
                <a:solidFill>
                  <a:schemeClr val="accent2"/>
                </a:solidFill>
                <a:latin typeface="Arial"/>
                <a:ea typeface="Arial"/>
                <a:cs typeface="Arial"/>
                <a:sym typeface="Arial"/>
              </a:rPr>
              <a:t>Buildings Sector Decarbonization &amp; Heat Pumps</a:t>
            </a:r>
            <a:br>
              <a:rPr lang="en-US" dirty="0">
                <a:solidFill>
                  <a:schemeClr val="accent2"/>
                </a:solidFill>
                <a:latin typeface="Arial"/>
                <a:ea typeface="Arial"/>
                <a:cs typeface="Arial"/>
                <a:sym typeface="Arial"/>
              </a:rPr>
            </a:br>
            <a:endParaRPr sz="2000" dirty="0">
              <a:solidFill>
                <a:schemeClr val="accent2"/>
              </a:solidFill>
              <a:latin typeface="Arial"/>
              <a:ea typeface="Arial"/>
              <a:cs typeface="Arial"/>
              <a:sym typeface="Arial"/>
            </a:endParaRPr>
          </a:p>
        </p:txBody>
      </p:sp>
      <p:sp>
        <p:nvSpPr>
          <p:cNvPr id="6" name="Slide Number Placeholder 2">
            <a:extLst>
              <a:ext uri="{FF2B5EF4-FFF2-40B4-BE49-F238E27FC236}">
                <a16:creationId xmlns:a16="http://schemas.microsoft.com/office/drawing/2014/main" id="{132EA9E3-1FD5-67EB-DDD7-ECFCC4FD2C3F}"/>
              </a:ext>
            </a:extLst>
          </p:cNvPr>
          <p:cNvSpPr txBox="1">
            <a:spLocks/>
          </p:cNvSpPr>
          <p:nvPr/>
        </p:nvSpPr>
        <p:spPr>
          <a:xfrm>
            <a:off x="8767296" y="4723326"/>
            <a:ext cx="464527" cy="34583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0E056D-CCBC-C240-90BF-2176CB1B0D0D}" type="slidenum">
              <a:rPr lang="en-US" smtClean="0"/>
              <a:pPr/>
              <a:t>12</a:t>
            </a:fld>
            <a:endParaRPr lang="en-US"/>
          </a:p>
        </p:txBody>
      </p:sp>
      <p:pic>
        <p:nvPicPr>
          <p:cNvPr id="4" name="Picture 2" descr="Modern house of future with efficient heat pump reduce living cost concept heat pump stock pictures, royalty-free photos &amp; images">
            <a:extLst>
              <a:ext uri="{FF2B5EF4-FFF2-40B4-BE49-F238E27FC236}">
                <a16:creationId xmlns:a16="http://schemas.microsoft.com/office/drawing/2014/main" id="{357011A0-418C-96C4-2F5E-5663E5EAB2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173"/>
          <a:stretch/>
        </p:blipFill>
        <p:spPr bwMode="auto">
          <a:xfrm>
            <a:off x="4629600" y="843780"/>
            <a:ext cx="3331029" cy="319009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3DB51A8B-F462-4CF0-1217-A62FEA26EAD2}"/>
              </a:ext>
            </a:extLst>
          </p:cNvPr>
          <p:cNvSpPr txBox="1">
            <a:spLocks/>
          </p:cNvSpPr>
          <p:nvPr/>
        </p:nvSpPr>
        <p:spPr>
          <a:xfrm>
            <a:off x="-104062" y="620580"/>
            <a:ext cx="4618463" cy="3879248"/>
          </a:xfrm>
          <a:prstGeom prst="rect">
            <a:avLst/>
          </a:prstGeom>
          <a:noFill/>
          <a:ln w="6350" cmpd="sng">
            <a:noFill/>
          </a:ln>
          <a:effectLst/>
        </p:spPr>
        <p:txBody>
          <a:bodyPr vert="horz" lIns="91440" tIns="45720" rIns="91440" bIns="45720" rtlCol="0">
            <a:normAutofit fontScale="92500"/>
          </a:bodyPr>
          <a:lstStyle>
            <a:lvl1pPr marL="0" indent="0" algn="l" defTabSz="457200" rtl="0" eaLnBrk="1" latinLnBrk="0" hangingPunct="1">
              <a:lnSpc>
                <a:spcPct val="90000"/>
              </a:lnSpc>
              <a:spcBef>
                <a:spcPts val="1200"/>
              </a:spcBef>
              <a:buClr>
                <a:srgbClr val="800000"/>
              </a:buClr>
              <a:buFont typeface="Lucida Grande"/>
              <a:buNone/>
              <a:defRPr sz="2000" kern="1200">
                <a:solidFill>
                  <a:schemeClr val="tx1">
                    <a:lumMod val="75000"/>
                    <a:lumOff val="25000"/>
                  </a:schemeClr>
                </a:solidFill>
                <a:latin typeface="Arial"/>
                <a:ea typeface="+mn-ea"/>
                <a:cs typeface="Arial"/>
              </a:defRPr>
            </a:lvl1pPr>
            <a:lvl2pPr marL="231775" indent="-231775" algn="l" defTabSz="457200" rtl="0" eaLnBrk="1" latinLnBrk="0" hangingPunct="1">
              <a:lnSpc>
                <a:spcPct val="90000"/>
              </a:lnSpc>
              <a:spcBef>
                <a:spcPts val="600"/>
              </a:spcBef>
              <a:buClr>
                <a:srgbClr val="800000"/>
              </a:buClr>
              <a:buFont typeface="Lucida Grande"/>
              <a:buChar char="▪"/>
              <a:tabLst/>
              <a:defRPr sz="1800" kern="1200">
                <a:solidFill>
                  <a:schemeClr val="tx1">
                    <a:lumMod val="75000"/>
                    <a:lumOff val="25000"/>
                  </a:schemeClr>
                </a:solidFill>
                <a:latin typeface="Arial"/>
                <a:ea typeface="+mn-ea"/>
                <a:cs typeface="Arial"/>
              </a:defRPr>
            </a:lvl2pPr>
            <a:lvl3pPr marL="690563" indent="-234950" algn="l" defTabSz="403225" rtl="0" eaLnBrk="1" latinLnBrk="0" hangingPunct="1">
              <a:lnSpc>
                <a:spcPct val="90000"/>
              </a:lnSpc>
              <a:spcBef>
                <a:spcPts val="600"/>
              </a:spcBef>
              <a:buClr>
                <a:srgbClr val="800000"/>
              </a:buClr>
              <a:buFont typeface="Lucida Grande"/>
              <a:buChar char="›"/>
              <a:tabLst/>
              <a:defRPr sz="1800" kern="1200">
                <a:solidFill>
                  <a:schemeClr val="tx1">
                    <a:lumMod val="75000"/>
                    <a:lumOff val="25000"/>
                  </a:schemeClr>
                </a:solidFill>
                <a:latin typeface="Arial"/>
                <a:ea typeface="+mn-ea"/>
                <a:cs typeface="Arial"/>
              </a:defRPr>
            </a:lvl3pPr>
            <a:lvl4pPr marL="1144588" indent="-231775" algn="l" defTabSz="457200" rtl="0" eaLnBrk="1" latinLnBrk="0" hangingPunct="1">
              <a:lnSpc>
                <a:spcPct val="90000"/>
              </a:lnSpc>
              <a:spcBef>
                <a:spcPts val="600"/>
              </a:spcBef>
              <a:buClr>
                <a:srgbClr val="800000"/>
              </a:buClr>
              <a:buFont typeface="Lucida Grande"/>
              <a:buChar char="–"/>
              <a:defRPr sz="1800" kern="1200">
                <a:solidFill>
                  <a:schemeClr val="tx1">
                    <a:lumMod val="75000"/>
                    <a:lumOff val="25000"/>
                  </a:schemeClr>
                </a:solidFill>
                <a:latin typeface="Arial"/>
                <a:ea typeface="+mn-ea"/>
                <a:cs typeface="Arial"/>
              </a:defRPr>
            </a:lvl4pPr>
            <a:lvl5pPr marL="1600200" indent="-231775" algn="l" defTabSz="457200" rtl="0" eaLnBrk="1" latinLnBrk="0" hangingPunct="1">
              <a:lnSpc>
                <a:spcPct val="90000"/>
              </a:lnSpc>
              <a:spcBef>
                <a:spcPts val="600"/>
              </a:spcBef>
              <a:buClr>
                <a:srgbClr val="800000"/>
              </a:buClr>
              <a:buFont typeface="Lucida Grande"/>
              <a:buChar char="–"/>
              <a:defRPr sz="18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indent="0">
              <a:buNone/>
            </a:pPr>
            <a:r>
              <a:rPr lang="en-US" sz="2100" dirty="0">
                <a:latin typeface="+mn-lt"/>
                <a:ea typeface="Batang" panose="02030600000101010101" pitchFamily="18" charset="-127"/>
                <a:cs typeface="Times New Roman" panose="02020603050405020304" pitchFamily="18" charset="0"/>
              </a:rPr>
              <a:t>Heat Pumps</a:t>
            </a:r>
          </a:p>
          <a:p>
            <a:pPr marL="574675" lvl="1" indent="-342900"/>
            <a:r>
              <a:rPr lang="en-US" sz="2100" dirty="0">
                <a:latin typeface="+mn-lt"/>
                <a:ea typeface="Batang" panose="02030600000101010101" pitchFamily="18" charset="-127"/>
                <a:cs typeface="Times New Roman" panose="02020603050405020304" pitchFamily="18" charset="0"/>
              </a:rPr>
              <a:t>Energy-efficient way to use electricity to transfer heat from cool space to warm space, and vice versa. </a:t>
            </a:r>
          </a:p>
          <a:p>
            <a:pPr marL="574675" lvl="1" indent="-342900">
              <a:buFont typeface="Arial" panose="020B0604020202020204" pitchFamily="34" charset="0"/>
              <a:buChar char="•"/>
            </a:pPr>
            <a:r>
              <a:rPr lang="en-US" sz="2100" dirty="0">
                <a:latin typeface="+mn-lt"/>
                <a:ea typeface="Batang" panose="02030600000101010101" pitchFamily="18" charset="-127"/>
                <a:cs typeface="Times New Roman" panose="02020603050405020304" pitchFamily="18" charset="0"/>
              </a:rPr>
              <a:t>Many use a refrigerant (F-gas) with high global warming potential</a:t>
            </a:r>
          </a:p>
          <a:p>
            <a:pPr marL="574675" lvl="1" indent="-342900">
              <a:buFont typeface="Arial" panose="020B0604020202020204" pitchFamily="34" charset="0"/>
              <a:buChar char="•"/>
            </a:pPr>
            <a:r>
              <a:rPr lang="en-US" sz="2100" dirty="0">
                <a:latin typeface="+mn-lt"/>
                <a:ea typeface="Batang" panose="02030600000101010101" pitchFamily="18" charset="-127"/>
                <a:cs typeface="Times New Roman" panose="02020603050405020304" pitchFamily="18" charset="0"/>
              </a:rPr>
              <a:t>CARB Proposed scenario assumes we will successfully abate these emissions</a:t>
            </a:r>
          </a:p>
          <a:p>
            <a:pPr marL="574675" lvl="1" indent="-342900">
              <a:buFont typeface="Arial" panose="020B0604020202020204" pitchFamily="34" charset="0"/>
              <a:buChar char="•"/>
            </a:pPr>
            <a:r>
              <a:rPr lang="en-US" sz="2100" dirty="0">
                <a:latin typeface="+mn-lt"/>
                <a:ea typeface="Batang" panose="02030600000101010101" pitchFamily="18" charset="-127"/>
                <a:cs typeface="Times New Roman" panose="02020603050405020304" pitchFamily="18" charset="0"/>
              </a:rPr>
              <a:t>Technologies to eliminate f-gasses are very new &amp; expensive </a:t>
            </a:r>
            <a:r>
              <a:rPr lang="en-US" sz="2100" dirty="0">
                <a:latin typeface="+mn-lt"/>
                <a:ea typeface="Batang" panose="02030600000101010101" pitchFamily="18" charset="-127"/>
                <a:cs typeface="Times New Roman" panose="02020603050405020304" pitchFamily="18" charset="0"/>
                <a:sym typeface="Wingdings" panose="05000000000000000000" pitchFamily="2" charset="2"/>
              </a:rPr>
              <a:t> </a:t>
            </a:r>
            <a:r>
              <a:rPr lang="en-US" sz="2100" dirty="0">
                <a:solidFill>
                  <a:srgbClr val="8C1515"/>
                </a:solidFill>
                <a:latin typeface="+mn-lt"/>
                <a:ea typeface="Batang" panose="02030600000101010101" pitchFamily="18" charset="-127"/>
                <a:cs typeface="Times New Roman" panose="02020603050405020304" pitchFamily="18" charset="0"/>
                <a:sym typeface="Wingdings" panose="05000000000000000000" pitchFamily="2" charset="2"/>
              </a:rPr>
              <a:t>more study and R&amp;D is needed</a:t>
            </a:r>
            <a:endParaRPr lang="en-US" sz="2100" dirty="0">
              <a:solidFill>
                <a:srgbClr val="8C1515"/>
              </a:solidFill>
              <a:latin typeface="+mn-lt"/>
              <a:ea typeface="Batang" panose="02030600000101010101" pitchFamily="18" charset="-127"/>
              <a:cs typeface="Times New Roman" panose="02020603050405020304" pitchFamily="18" charset="0"/>
            </a:endParaRPr>
          </a:p>
          <a:p>
            <a:pPr marL="574675" lvl="1" indent="-342900">
              <a:buFont typeface="Arial" panose="020B0604020202020204" pitchFamily="34" charset="0"/>
              <a:buChar char="•"/>
            </a:pPr>
            <a:endParaRPr lang="en-US" sz="2100" dirty="0">
              <a:latin typeface="+mn-lt"/>
              <a:ea typeface="Batang" panose="02030600000101010101" pitchFamily="18" charset="-127"/>
              <a:cs typeface="Times New Roman" panose="02020603050405020304" pitchFamily="18" charset="0"/>
            </a:endParaRPr>
          </a:p>
          <a:p>
            <a:pPr marL="1033463" lvl="2" indent="-342900">
              <a:buFont typeface="Arial" panose="020B0604020202020204" pitchFamily="34" charset="0"/>
              <a:buChar char="•"/>
            </a:pPr>
            <a:endParaRPr lang="en-US" dirty="0">
              <a:latin typeface="Franklin Gothic Book" panose="020B0503020102020204" pitchFamily="34" charset="0"/>
              <a:ea typeface="Batang" panose="02030600000101010101" pitchFamily="18" charset="-127"/>
              <a:cs typeface="Times New Roman" panose="02020603050405020304" pitchFamily="18" charset="0"/>
            </a:endParaRPr>
          </a:p>
          <a:p>
            <a:pPr marL="574675" lvl="1" indent="-342900">
              <a:buFont typeface="Arial" panose="020B0604020202020204" pitchFamily="34" charset="0"/>
              <a:buChar char="•"/>
            </a:pPr>
            <a:endParaRPr lang="en-US" dirty="0">
              <a:latin typeface="Franklin Gothic Book" panose="020B0503020102020204" pitchFamily="34" charset="0"/>
              <a:ea typeface="Batang" panose="02030600000101010101" pitchFamily="18" charset="-127"/>
              <a:cs typeface="Times New Roman" panose="02020603050405020304" pitchFamily="18" charset="0"/>
            </a:endParaRPr>
          </a:p>
          <a:p>
            <a:pPr marL="342900" indent="-342900">
              <a:buFont typeface="Arial" panose="020B0604020202020204" pitchFamily="34" charset="0"/>
              <a:buChar char="•"/>
            </a:pPr>
            <a:endParaRPr lang="en-US" dirty="0">
              <a:latin typeface="Franklin Gothic Book" panose="020B0503020102020204" pitchFamily="34"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77051589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7" name="Google Shape;557;p45"/>
          <p:cNvSpPr txBox="1"/>
          <p:nvPr/>
        </p:nvSpPr>
        <p:spPr>
          <a:xfrm>
            <a:off x="61427" y="18289"/>
            <a:ext cx="8141539" cy="683876"/>
          </a:xfrm>
          <a:prstGeom prst="rect">
            <a:avLst/>
          </a:prstGeom>
          <a:noFill/>
          <a:ln>
            <a:noFill/>
          </a:ln>
        </p:spPr>
        <p:txBody>
          <a:bodyPr spcFirstLastPara="1" wrap="square" lIns="0" tIns="34275" rIns="68569" bIns="34275" anchor="b" anchorCtr="0">
            <a:noAutofit/>
          </a:bodyPr>
          <a:lstStyle/>
          <a:p>
            <a:pPr>
              <a:lnSpc>
                <a:spcPct val="85000"/>
              </a:lnSpc>
              <a:buClr>
                <a:srgbClr val="000000"/>
              </a:buClr>
              <a:buSzPts val="1400"/>
            </a:pPr>
            <a:r>
              <a:rPr lang="en-US" sz="2800" dirty="0">
                <a:solidFill>
                  <a:schemeClr val="accent2"/>
                </a:solidFill>
                <a:latin typeface="Arial"/>
                <a:ea typeface="Arial"/>
                <a:cs typeface="Arial"/>
                <a:sym typeface="Arial"/>
              </a:rPr>
              <a:t>Buildings Sector Decarbonization &amp; Heat Pumps</a:t>
            </a:r>
            <a:br>
              <a:rPr lang="en-US" dirty="0">
                <a:solidFill>
                  <a:schemeClr val="accent2"/>
                </a:solidFill>
                <a:latin typeface="Arial"/>
                <a:ea typeface="Arial"/>
                <a:cs typeface="Arial"/>
                <a:sym typeface="Arial"/>
              </a:rPr>
            </a:br>
            <a:endParaRPr sz="2000" dirty="0">
              <a:solidFill>
                <a:schemeClr val="accent2"/>
              </a:solidFill>
              <a:latin typeface="Arial"/>
              <a:ea typeface="Arial"/>
              <a:cs typeface="Arial"/>
              <a:sym typeface="Arial"/>
            </a:endParaRPr>
          </a:p>
        </p:txBody>
      </p:sp>
      <p:sp>
        <p:nvSpPr>
          <p:cNvPr id="6" name="Slide Number Placeholder 2">
            <a:extLst>
              <a:ext uri="{FF2B5EF4-FFF2-40B4-BE49-F238E27FC236}">
                <a16:creationId xmlns:a16="http://schemas.microsoft.com/office/drawing/2014/main" id="{132EA9E3-1FD5-67EB-DDD7-ECFCC4FD2C3F}"/>
              </a:ext>
            </a:extLst>
          </p:cNvPr>
          <p:cNvSpPr txBox="1">
            <a:spLocks/>
          </p:cNvSpPr>
          <p:nvPr/>
        </p:nvSpPr>
        <p:spPr>
          <a:xfrm>
            <a:off x="8767296" y="4723326"/>
            <a:ext cx="464527" cy="34583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0E056D-CCBC-C240-90BF-2176CB1B0D0D}" type="slidenum">
              <a:rPr lang="en-US" smtClean="0"/>
              <a:pPr/>
              <a:t>13</a:t>
            </a:fld>
            <a:endParaRPr lang="en-US"/>
          </a:p>
        </p:txBody>
      </p:sp>
      <p:sp>
        <p:nvSpPr>
          <p:cNvPr id="5" name="Content Placeholder 4">
            <a:extLst>
              <a:ext uri="{FF2B5EF4-FFF2-40B4-BE49-F238E27FC236}">
                <a16:creationId xmlns:a16="http://schemas.microsoft.com/office/drawing/2014/main" id="{3DB51A8B-F462-4CF0-1217-A62FEA26EAD2}"/>
              </a:ext>
            </a:extLst>
          </p:cNvPr>
          <p:cNvSpPr txBox="1">
            <a:spLocks/>
          </p:cNvSpPr>
          <p:nvPr/>
        </p:nvSpPr>
        <p:spPr>
          <a:xfrm>
            <a:off x="-104062" y="620580"/>
            <a:ext cx="4618463" cy="3879248"/>
          </a:xfrm>
          <a:prstGeom prst="rect">
            <a:avLst/>
          </a:prstGeom>
          <a:noFill/>
          <a:ln w="6350" cmpd="sng">
            <a:noFill/>
          </a:ln>
          <a:effectLst/>
        </p:spPr>
        <p:txBody>
          <a:bodyPr vert="horz" lIns="91440" tIns="45720" rIns="91440" bIns="45720" rtlCol="0">
            <a:normAutofit fontScale="92500"/>
          </a:bodyPr>
          <a:lstStyle>
            <a:lvl1pPr marL="0" indent="0" algn="l" defTabSz="457200" rtl="0" eaLnBrk="1" latinLnBrk="0" hangingPunct="1">
              <a:lnSpc>
                <a:spcPct val="90000"/>
              </a:lnSpc>
              <a:spcBef>
                <a:spcPts val="1200"/>
              </a:spcBef>
              <a:buClr>
                <a:srgbClr val="800000"/>
              </a:buClr>
              <a:buFont typeface="Lucida Grande"/>
              <a:buNone/>
              <a:defRPr sz="2000" kern="1200">
                <a:solidFill>
                  <a:schemeClr val="tx1">
                    <a:lumMod val="75000"/>
                    <a:lumOff val="25000"/>
                  </a:schemeClr>
                </a:solidFill>
                <a:latin typeface="Arial"/>
                <a:ea typeface="+mn-ea"/>
                <a:cs typeface="Arial"/>
              </a:defRPr>
            </a:lvl1pPr>
            <a:lvl2pPr marL="231775" indent="-231775" algn="l" defTabSz="457200" rtl="0" eaLnBrk="1" latinLnBrk="0" hangingPunct="1">
              <a:lnSpc>
                <a:spcPct val="90000"/>
              </a:lnSpc>
              <a:spcBef>
                <a:spcPts val="600"/>
              </a:spcBef>
              <a:buClr>
                <a:srgbClr val="800000"/>
              </a:buClr>
              <a:buFont typeface="Lucida Grande"/>
              <a:buChar char="▪"/>
              <a:tabLst/>
              <a:defRPr sz="1800" kern="1200">
                <a:solidFill>
                  <a:schemeClr val="tx1">
                    <a:lumMod val="75000"/>
                    <a:lumOff val="25000"/>
                  </a:schemeClr>
                </a:solidFill>
                <a:latin typeface="Arial"/>
                <a:ea typeface="+mn-ea"/>
                <a:cs typeface="Arial"/>
              </a:defRPr>
            </a:lvl2pPr>
            <a:lvl3pPr marL="690563" indent="-234950" algn="l" defTabSz="403225" rtl="0" eaLnBrk="1" latinLnBrk="0" hangingPunct="1">
              <a:lnSpc>
                <a:spcPct val="90000"/>
              </a:lnSpc>
              <a:spcBef>
                <a:spcPts val="600"/>
              </a:spcBef>
              <a:buClr>
                <a:srgbClr val="800000"/>
              </a:buClr>
              <a:buFont typeface="Lucida Grande"/>
              <a:buChar char="›"/>
              <a:tabLst/>
              <a:defRPr sz="1800" kern="1200">
                <a:solidFill>
                  <a:schemeClr val="tx1">
                    <a:lumMod val="75000"/>
                    <a:lumOff val="25000"/>
                  </a:schemeClr>
                </a:solidFill>
                <a:latin typeface="Arial"/>
                <a:ea typeface="+mn-ea"/>
                <a:cs typeface="Arial"/>
              </a:defRPr>
            </a:lvl3pPr>
            <a:lvl4pPr marL="1144588" indent="-231775" algn="l" defTabSz="457200" rtl="0" eaLnBrk="1" latinLnBrk="0" hangingPunct="1">
              <a:lnSpc>
                <a:spcPct val="90000"/>
              </a:lnSpc>
              <a:spcBef>
                <a:spcPts val="600"/>
              </a:spcBef>
              <a:buClr>
                <a:srgbClr val="800000"/>
              </a:buClr>
              <a:buFont typeface="Lucida Grande"/>
              <a:buChar char="–"/>
              <a:defRPr sz="1800" kern="1200">
                <a:solidFill>
                  <a:schemeClr val="tx1">
                    <a:lumMod val="75000"/>
                    <a:lumOff val="25000"/>
                  </a:schemeClr>
                </a:solidFill>
                <a:latin typeface="Arial"/>
                <a:ea typeface="+mn-ea"/>
                <a:cs typeface="Arial"/>
              </a:defRPr>
            </a:lvl4pPr>
            <a:lvl5pPr marL="1600200" indent="-231775" algn="l" defTabSz="457200" rtl="0" eaLnBrk="1" latinLnBrk="0" hangingPunct="1">
              <a:lnSpc>
                <a:spcPct val="90000"/>
              </a:lnSpc>
              <a:spcBef>
                <a:spcPts val="600"/>
              </a:spcBef>
              <a:buClr>
                <a:srgbClr val="800000"/>
              </a:buClr>
              <a:buFont typeface="Lucida Grande"/>
              <a:buChar char="–"/>
              <a:defRPr sz="18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indent="0">
              <a:buNone/>
            </a:pPr>
            <a:r>
              <a:rPr lang="en-US" sz="2100" dirty="0">
                <a:latin typeface="+mn-lt"/>
                <a:ea typeface="Batang" panose="02030600000101010101" pitchFamily="18" charset="-127"/>
                <a:cs typeface="Times New Roman" panose="02020603050405020304" pitchFamily="18" charset="0"/>
              </a:rPr>
              <a:t>Heat Pumps</a:t>
            </a:r>
          </a:p>
          <a:p>
            <a:pPr marL="574675" lvl="1" indent="-342900"/>
            <a:r>
              <a:rPr lang="en-US" sz="2100" dirty="0">
                <a:latin typeface="+mn-lt"/>
                <a:ea typeface="Batang" panose="02030600000101010101" pitchFamily="18" charset="-127"/>
                <a:cs typeface="Times New Roman" panose="02020603050405020304" pitchFamily="18" charset="0"/>
              </a:rPr>
              <a:t>Energy-efficient way to use electricity to transfer heat from cool space to warm space, and vice versa. </a:t>
            </a:r>
          </a:p>
          <a:p>
            <a:pPr marL="574675" lvl="1" indent="-342900">
              <a:buFont typeface="Arial" panose="020B0604020202020204" pitchFamily="34" charset="0"/>
              <a:buChar char="•"/>
            </a:pPr>
            <a:r>
              <a:rPr lang="en-US" sz="2100" dirty="0">
                <a:latin typeface="+mn-lt"/>
                <a:ea typeface="Batang" panose="02030600000101010101" pitchFamily="18" charset="-127"/>
                <a:cs typeface="Times New Roman" panose="02020603050405020304" pitchFamily="18" charset="0"/>
              </a:rPr>
              <a:t>Many use a refrigerant (F-gas) with high global warming potential</a:t>
            </a:r>
          </a:p>
          <a:p>
            <a:pPr marL="574675" lvl="1" indent="-342900">
              <a:buFont typeface="Arial" panose="020B0604020202020204" pitchFamily="34" charset="0"/>
              <a:buChar char="•"/>
            </a:pPr>
            <a:r>
              <a:rPr lang="en-US" sz="2100" dirty="0">
                <a:latin typeface="+mn-lt"/>
                <a:ea typeface="Batang" panose="02030600000101010101" pitchFamily="18" charset="-127"/>
                <a:cs typeface="Times New Roman" panose="02020603050405020304" pitchFamily="18" charset="0"/>
              </a:rPr>
              <a:t>CARB Proposed scenario assumes we will successfully abate these emissions</a:t>
            </a:r>
          </a:p>
          <a:p>
            <a:pPr marL="574675" lvl="1" indent="-342900">
              <a:buFont typeface="Arial" panose="020B0604020202020204" pitchFamily="34" charset="0"/>
              <a:buChar char="•"/>
            </a:pPr>
            <a:r>
              <a:rPr lang="en-US" sz="2100" dirty="0">
                <a:latin typeface="+mn-lt"/>
                <a:ea typeface="Batang" panose="02030600000101010101" pitchFamily="18" charset="-127"/>
                <a:cs typeface="Times New Roman" panose="02020603050405020304" pitchFamily="18" charset="0"/>
              </a:rPr>
              <a:t>Technologies to eliminate f-gasses are very new &amp; expensive </a:t>
            </a:r>
            <a:r>
              <a:rPr lang="en-US" sz="2100" dirty="0">
                <a:latin typeface="+mn-lt"/>
                <a:ea typeface="Batang" panose="02030600000101010101" pitchFamily="18" charset="-127"/>
                <a:cs typeface="Times New Roman" panose="02020603050405020304" pitchFamily="18" charset="0"/>
                <a:sym typeface="Wingdings" panose="05000000000000000000" pitchFamily="2" charset="2"/>
              </a:rPr>
              <a:t> </a:t>
            </a:r>
            <a:r>
              <a:rPr lang="en-US" sz="2100" dirty="0">
                <a:solidFill>
                  <a:srgbClr val="8C1515"/>
                </a:solidFill>
                <a:latin typeface="+mn-lt"/>
                <a:ea typeface="Batang" panose="02030600000101010101" pitchFamily="18" charset="-127"/>
                <a:cs typeface="Times New Roman" panose="02020603050405020304" pitchFamily="18" charset="0"/>
                <a:sym typeface="Wingdings" panose="05000000000000000000" pitchFamily="2" charset="2"/>
              </a:rPr>
              <a:t>more study and R&amp;D is needed</a:t>
            </a:r>
            <a:endParaRPr lang="en-US" sz="2100" dirty="0">
              <a:solidFill>
                <a:srgbClr val="8C1515"/>
              </a:solidFill>
              <a:latin typeface="+mn-lt"/>
              <a:ea typeface="Batang" panose="02030600000101010101" pitchFamily="18" charset="-127"/>
              <a:cs typeface="Times New Roman" panose="02020603050405020304" pitchFamily="18" charset="0"/>
            </a:endParaRPr>
          </a:p>
          <a:p>
            <a:pPr marL="574675" lvl="1" indent="-342900">
              <a:buFont typeface="Arial" panose="020B0604020202020204" pitchFamily="34" charset="0"/>
              <a:buChar char="•"/>
            </a:pPr>
            <a:endParaRPr lang="en-US" sz="2100" dirty="0">
              <a:latin typeface="+mn-lt"/>
              <a:ea typeface="Batang" panose="02030600000101010101" pitchFamily="18" charset="-127"/>
              <a:cs typeface="Times New Roman" panose="02020603050405020304" pitchFamily="18" charset="0"/>
            </a:endParaRPr>
          </a:p>
          <a:p>
            <a:pPr marL="1033463" lvl="2" indent="-342900">
              <a:buFont typeface="Arial" panose="020B0604020202020204" pitchFamily="34" charset="0"/>
              <a:buChar char="•"/>
            </a:pPr>
            <a:endParaRPr lang="en-US" dirty="0">
              <a:latin typeface="Franklin Gothic Book" panose="020B0503020102020204" pitchFamily="34" charset="0"/>
              <a:ea typeface="Batang" panose="02030600000101010101" pitchFamily="18" charset="-127"/>
              <a:cs typeface="Times New Roman" panose="02020603050405020304" pitchFamily="18" charset="0"/>
            </a:endParaRPr>
          </a:p>
          <a:p>
            <a:pPr marL="574675" lvl="1" indent="-342900">
              <a:buFont typeface="Arial" panose="020B0604020202020204" pitchFamily="34" charset="0"/>
              <a:buChar char="•"/>
            </a:pPr>
            <a:endParaRPr lang="en-US" dirty="0">
              <a:latin typeface="Franklin Gothic Book" panose="020B0503020102020204" pitchFamily="34" charset="0"/>
              <a:ea typeface="Batang" panose="02030600000101010101" pitchFamily="18" charset="-127"/>
              <a:cs typeface="Times New Roman" panose="02020603050405020304" pitchFamily="18" charset="0"/>
            </a:endParaRPr>
          </a:p>
          <a:p>
            <a:pPr marL="342900" indent="-342900">
              <a:buFont typeface="Arial" panose="020B0604020202020204" pitchFamily="34" charset="0"/>
              <a:buChar char="•"/>
            </a:pPr>
            <a:endParaRPr lang="en-US" dirty="0">
              <a:latin typeface="Franklin Gothic Book" panose="020B0503020102020204" pitchFamily="34" charset="0"/>
              <a:ea typeface="Batang" panose="02030600000101010101" pitchFamily="18" charset="-127"/>
              <a:cs typeface="Times New Roman" panose="02020603050405020304" pitchFamily="18" charset="0"/>
            </a:endParaRPr>
          </a:p>
        </p:txBody>
      </p:sp>
      <p:graphicFrame>
        <p:nvGraphicFramePr>
          <p:cNvPr id="2" name="Chart 1">
            <a:extLst>
              <a:ext uri="{FF2B5EF4-FFF2-40B4-BE49-F238E27FC236}">
                <a16:creationId xmlns:a16="http://schemas.microsoft.com/office/drawing/2014/main" id="{29E55091-AD3B-FE65-E186-CA1F1AE2D1AA}"/>
              </a:ext>
            </a:extLst>
          </p:cNvPr>
          <p:cNvGraphicFramePr/>
          <p:nvPr>
            <p:extLst>
              <p:ext uri="{D42A27DB-BD31-4B8C-83A1-F6EECF244321}">
                <p14:modId xmlns:p14="http://schemas.microsoft.com/office/powerpoint/2010/main" val="3694941058"/>
              </p:ext>
            </p:extLst>
          </p:nvPr>
        </p:nvGraphicFramePr>
        <p:xfrm>
          <a:off x="4753200" y="876041"/>
          <a:ext cx="4075933" cy="242382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75F81C1-56CC-50A3-695E-FC7FCA891EE2}"/>
              </a:ext>
            </a:extLst>
          </p:cNvPr>
          <p:cNvSpPr txBox="1"/>
          <p:nvPr/>
        </p:nvSpPr>
        <p:spPr>
          <a:xfrm>
            <a:off x="5029120" y="3257190"/>
            <a:ext cx="3924300" cy="1200329"/>
          </a:xfrm>
          <a:prstGeom prst="rect">
            <a:avLst/>
          </a:prstGeom>
          <a:noFill/>
        </p:spPr>
        <p:txBody>
          <a:bodyPr wrap="square" rtlCol="0">
            <a:spAutoFit/>
          </a:bodyPr>
          <a:lstStyle/>
          <a:p>
            <a:r>
              <a:rPr lang="en-US" dirty="0"/>
              <a:t>Emissions from the buildings sector assuming a “no sales of new gas furnaces or water heaters” policy start date of 2030</a:t>
            </a:r>
          </a:p>
        </p:txBody>
      </p:sp>
    </p:spTree>
    <p:extLst>
      <p:ext uri="{BB962C8B-B14F-4D97-AF65-F5344CB8AC3E}">
        <p14:creationId xmlns:p14="http://schemas.microsoft.com/office/powerpoint/2010/main" val="324521949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4BF4C-87C0-7BB9-DEB9-B4D79AB0F9BF}"/>
              </a:ext>
            </a:extLst>
          </p:cNvPr>
          <p:cNvSpPr>
            <a:spLocks noGrp="1"/>
          </p:cNvSpPr>
          <p:nvPr>
            <p:ph type="title"/>
          </p:nvPr>
        </p:nvSpPr>
        <p:spPr/>
        <p:txBody>
          <a:bodyPr/>
          <a:lstStyle/>
          <a:p>
            <a:r>
              <a:rPr lang="en-US" dirty="0"/>
              <a:t>5 Key Takeaways</a:t>
            </a:r>
          </a:p>
        </p:txBody>
      </p:sp>
      <p:sp>
        <p:nvSpPr>
          <p:cNvPr id="3" name="Slide Number Placeholder 2">
            <a:extLst>
              <a:ext uri="{FF2B5EF4-FFF2-40B4-BE49-F238E27FC236}">
                <a16:creationId xmlns:a16="http://schemas.microsoft.com/office/drawing/2014/main" id="{57AEF963-B6A9-DD8D-574E-561294534177}"/>
              </a:ext>
            </a:extLst>
          </p:cNvPr>
          <p:cNvSpPr>
            <a:spLocks noGrp="1"/>
          </p:cNvSpPr>
          <p:nvPr>
            <p:ph type="sldNum" sz="quarter" idx="4"/>
          </p:nvPr>
        </p:nvSpPr>
        <p:spPr/>
        <p:txBody>
          <a:bodyPr/>
          <a:lstStyle/>
          <a:p>
            <a:fld id="{BB0E056D-CCBC-C240-90BF-2176CB1B0D0D}" type="slidenum">
              <a:rPr lang="en-US" smtClean="0"/>
              <a:pPr/>
              <a:t>14</a:t>
            </a:fld>
            <a:endParaRPr lang="en-US"/>
          </a:p>
        </p:txBody>
      </p:sp>
      <p:sp>
        <p:nvSpPr>
          <p:cNvPr id="4" name="Content Placeholder 3">
            <a:extLst>
              <a:ext uri="{FF2B5EF4-FFF2-40B4-BE49-F238E27FC236}">
                <a16:creationId xmlns:a16="http://schemas.microsoft.com/office/drawing/2014/main" id="{3452A0F4-CD26-0E63-6A32-3EC18671EB99}"/>
              </a:ext>
            </a:extLst>
          </p:cNvPr>
          <p:cNvSpPr>
            <a:spLocks noGrp="1"/>
          </p:cNvSpPr>
          <p:nvPr>
            <p:ph sz="quarter" idx="15"/>
          </p:nvPr>
        </p:nvSpPr>
        <p:spPr/>
        <p:txBody>
          <a:bodyPr>
            <a:normAutofit/>
          </a:bodyPr>
          <a:lstStyle/>
          <a:p>
            <a:pPr marL="457200" indent="-457200">
              <a:buFont typeface="+mj-lt"/>
              <a:buAutoNum type="arabicPeriod"/>
            </a:pPr>
            <a:r>
              <a:rPr lang="en-US" sz="2800" kern="0" dirty="0">
                <a:effectLst/>
                <a:latin typeface="Aptos" panose="020B0004020202020204" pitchFamily="34" charset="0"/>
                <a:ea typeface="Times New Roman" panose="02020603050405020304" pitchFamily="18" charset="0"/>
                <a:cs typeface="Times New Roman" panose="02020603050405020304" pitchFamily="18" charset="0"/>
              </a:rPr>
              <a:t>Ambitious targets can drive emissions reductions</a:t>
            </a:r>
          </a:p>
          <a:p>
            <a:pPr marL="457200" indent="-457200">
              <a:buFont typeface="+mj-lt"/>
              <a:buAutoNum type="arabicPeriod"/>
            </a:pPr>
            <a:r>
              <a:rPr lang="en-US" sz="2800" kern="0" dirty="0">
                <a:latin typeface="Aptos" panose="020B0004020202020204" pitchFamily="34" charset="0"/>
                <a:cs typeface="Times New Roman" panose="02020603050405020304" pitchFamily="18" charset="0"/>
              </a:rPr>
              <a:t>F-gases need solutions</a:t>
            </a:r>
          </a:p>
          <a:p>
            <a:pPr marL="457200" indent="-457200">
              <a:buFont typeface="+mj-lt"/>
              <a:buAutoNum type="arabicPeriod"/>
            </a:pPr>
            <a:r>
              <a:rPr lang="en-US" sz="2800" kern="0" dirty="0">
                <a:solidFill>
                  <a:srgbClr val="8C1515"/>
                </a:solidFill>
                <a:latin typeface="Aptos" panose="020B0004020202020204" pitchFamily="34" charset="0"/>
                <a:cs typeface="Times New Roman" panose="02020603050405020304" pitchFamily="18" charset="0"/>
              </a:rPr>
              <a:t>Unprecedented electricity growth is needed</a:t>
            </a:r>
          </a:p>
          <a:p>
            <a:pPr marL="457200" indent="-457200">
              <a:buFont typeface="+mj-lt"/>
              <a:buAutoNum type="arabicPeriod"/>
            </a:pPr>
            <a:r>
              <a:rPr lang="en-US" sz="2800" kern="0" dirty="0">
                <a:solidFill>
                  <a:srgbClr val="DACDCB"/>
                </a:solidFill>
                <a:latin typeface="Aptos" panose="020B0004020202020204" pitchFamily="34" charset="0"/>
                <a:cs typeface="Times New Roman" panose="02020603050405020304" pitchFamily="18" charset="0"/>
              </a:rPr>
              <a:t>100% clean electricity generation may NOT be needed</a:t>
            </a:r>
          </a:p>
          <a:p>
            <a:pPr marL="457200" indent="-457200">
              <a:buFont typeface="+mj-lt"/>
              <a:buAutoNum type="arabicPeriod"/>
            </a:pPr>
            <a:r>
              <a:rPr lang="en-US" sz="2800" dirty="0">
                <a:solidFill>
                  <a:srgbClr val="DACDCB"/>
                </a:solidFill>
                <a:effectLst/>
                <a:latin typeface="Aptos" panose="020B0004020202020204" pitchFamily="34" charset="0"/>
                <a:ea typeface="Times New Roman" panose="02020603050405020304" pitchFamily="18" charset="0"/>
                <a:cs typeface="Times New Roman" panose="02020603050405020304" pitchFamily="18" charset="0"/>
              </a:rPr>
              <a:t>Carbon Capture and Carbon Removal with geologic storage </a:t>
            </a:r>
            <a:r>
              <a:rPr lang="en-US" sz="2800" dirty="0">
                <a:solidFill>
                  <a:srgbClr val="DACDCB"/>
                </a:solidFill>
                <a:latin typeface="Aptos" panose="020B0004020202020204" pitchFamily="34" charset="0"/>
                <a:ea typeface="Times New Roman" panose="02020603050405020304" pitchFamily="18" charset="0"/>
                <a:cs typeface="Times New Roman" panose="02020603050405020304" pitchFamily="18" charset="0"/>
              </a:rPr>
              <a:t>are</a:t>
            </a:r>
            <a:r>
              <a:rPr lang="en-US" sz="2800" dirty="0">
                <a:solidFill>
                  <a:srgbClr val="DACDCB"/>
                </a:solidFill>
                <a:effectLst/>
                <a:latin typeface="Aptos" panose="020B0004020202020204" pitchFamily="34" charset="0"/>
                <a:ea typeface="Times New Roman" panose="02020603050405020304" pitchFamily="18" charset="0"/>
                <a:cs typeface="Times New Roman" panose="02020603050405020304" pitchFamily="18" charset="0"/>
              </a:rPr>
              <a:t> key to achieving carbon neutrality</a:t>
            </a:r>
          </a:p>
        </p:txBody>
      </p:sp>
    </p:spTree>
    <p:extLst>
      <p:ext uri="{BB962C8B-B14F-4D97-AF65-F5344CB8AC3E}">
        <p14:creationId xmlns:p14="http://schemas.microsoft.com/office/powerpoint/2010/main" val="227147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5B8963CC-E4E8-39ED-EBCF-94206F6CCBC8}"/>
              </a:ext>
            </a:extLst>
          </p:cNvPr>
          <p:cNvGraphicFramePr/>
          <p:nvPr/>
        </p:nvGraphicFramePr>
        <p:xfrm>
          <a:off x="3312530" y="1061268"/>
          <a:ext cx="5584127" cy="3644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10">
            <a:extLst>
              <a:ext uri="{FF2B5EF4-FFF2-40B4-BE49-F238E27FC236}">
                <a16:creationId xmlns:a16="http://schemas.microsoft.com/office/drawing/2014/main" id="{CD4FEBFA-02CB-FE12-CB3D-17BDCB653965}"/>
              </a:ext>
            </a:extLst>
          </p:cNvPr>
          <p:cNvGraphicFramePr>
            <a:graphicFrameLocks noGrp="1"/>
          </p:cNvGraphicFramePr>
          <p:nvPr/>
        </p:nvGraphicFramePr>
        <p:xfrm>
          <a:off x="3780124" y="1586085"/>
          <a:ext cx="4935747" cy="2247182"/>
        </p:xfrm>
        <a:graphic>
          <a:graphicData uri="http://schemas.openxmlformats.org/drawingml/2006/table">
            <a:tbl>
              <a:tblPr bandRow="1">
                <a:tableStyleId>{5C22544A-7EE6-4342-B048-85BDC9FD1C3A}</a:tableStyleId>
              </a:tblPr>
              <a:tblGrid>
                <a:gridCol w="409875">
                  <a:extLst>
                    <a:ext uri="{9D8B030D-6E8A-4147-A177-3AD203B41FA5}">
                      <a16:colId xmlns:a16="http://schemas.microsoft.com/office/drawing/2014/main" val="207966635"/>
                    </a:ext>
                  </a:extLst>
                </a:gridCol>
                <a:gridCol w="409875">
                  <a:extLst>
                    <a:ext uri="{9D8B030D-6E8A-4147-A177-3AD203B41FA5}">
                      <a16:colId xmlns:a16="http://schemas.microsoft.com/office/drawing/2014/main" val="1136357540"/>
                    </a:ext>
                  </a:extLst>
                </a:gridCol>
                <a:gridCol w="409875">
                  <a:extLst>
                    <a:ext uri="{9D8B030D-6E8A-4147-A177-3AD203B41FA5}">
                      <a16:colId xmlns:a16="http://schemas.microsoft.com/office/drawing/2014/main" val="1696464697"/>
                    </a:ext>
                  </a:extLst>
                </a:gridCol>
                <a:gridCol w="409875">
                  <a:extLst>
                    <a:ext uri="{9D8B030D-6E8A-4147-A177-3AD203B41FA5}">
                      <a16:colId xmlns:a16="http://schemas.microsoft.com/office/drawing/2014/main" val="2149462151"/>
                    </a:ext>
                  </a:extLst>
                </a:gridCol>
                <a:gridCol w="409875">
                  <a:extLst>
                    <a:ext uri="{9D8B030D-6E8A-4147-A177-3AD203B41FA5}">
                      <a16:colId xmlns:a16="http://schemas.microsoft.com/office/drawing/2014/main" val="3386825628"/>
                    </a:ext>
                  </a:extLst>
                </a:gridCol>
                <a:gridCol w="409875">
                  <a:extLst>
                    <a:ext uri="{9D8B030D-6E8A-4147-A177-3AD203B41FA5}">
                      <a16:colId xmlns:a16="http://schemas.microsoft.com/office/drawing/2014/main" val="1710042996"/>
                    </a:ext>
                  </a:extLst>
                </a:gridCol>
                <a:gridCol w="409875">
                  <a:extLst>
                    <a:ext uri="{9D8B030D-6E8A-4147-A177-3AD203B41FA5}">
                      <a16:colId xmlns:a16="http://schemas.microsoft.com/office/drawing/2014/main" val="4054182828"/>
                    </a:ext>
                  </a:extLst>
                </a:gridCol>
                <a:gridCol w="409875">
                  <a:extLst>
                    <a:ext uri="{9D8B030D-6E8A-4147-A177-3AD203B41FA5}">
                      <a16:colId xmlns:a16="http://schemas.microsoft.com/office/drawing/2014/main" val="1220510770"/>
                    </a:ext>
                  </a:extLst>
                </a:gridCol>
                <a:gridCol w="409875">
                  <a:extLst>
                    <a:ext uri="{9D8B030D-6E8A-4147-A177-3AD203B41FA5}">
                      <a16:colId xmlns:a16="http://schemas.microsoft.com/office/drawing/2014/main" val="3803818440"/>
                    </a:ext>
                  </a:extLst>
                </a:gridCol>
                <a:gridCol w="409875">
                  <a:extLst>
                    <a:ext uri="{9D8B030D-6E8A-4147-A177-3AD203B41FA5}">
                      <a16:colId xmlns:a16="http://schemas.microsoft.com/office/drawing/2014/main" val="639681808"/>
                    </a:ext>
                  </a:extLst>
                </a:gridCol>
                <a:gridCol w="409875">
                  <a:extLst>
                    <a:ext uri="{9D8B030D-6E8A-4147-A177-3AD203B41FA5}">
                      <a16:colId xmlns:a16="http://schemas.microsoft.com/office/drawing/2014/main" val="1199416351"/>
                    </a:ext>
                  </a:extLst>
                </a:gridCol>
                <a:gridCol w="427122">
                  <a:extLst>
                    <a:ext uri="{9D8B030D-6E8A-4147-A177-3AD203B41FA5}">
                      <a16:colId xmlns:a16="http://schemas.microsoft.com/office/drawing/2014/main" val="1510403835"/>
                    </a:ext>
                  </a:extLst>
                </a:gridCol>
              </a:tblGrid>
              <a:tr h="2018582">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1738716"/>
                  </a:ext>
                </a:extLst>
              </a:tr>
              <a:tr h="224287">
                <a:tc>
                  <a:txBody>
                    <a:bodyPr/>
                    <a:lstStyle/>
                    <a:p>
                      <a:r>
                        <a:rPr lang="en-US" sz="900" dirty="0"/>
                        <a:t>Jan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900" dirty="0"/>
                        <a:t>Feb</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900" dirty="0"/>
                        <a:t>Mar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900" dirty="0"/>
                        <a:t>Apr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900" dirty="0"/>
                        <a:t>May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900" dirty="0"/>
                        <a:t>Jun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900" dirty="0"/>
                        <a:t>Jul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900" dirty="0"/>
                        <a:t>Aug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900" dirty="0"/>
                        <a:t>Sep</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900" dirty="0"/>
                        <a:t>Oct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900" dirty="0"/>
                        <a:t>Nov</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900" dirty="0"/>
                        <a:t>Dec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55290621"/>
                  </a:ext>
                </a:extLst>
              </a:tr>
            </a:tbl>
          </a:graphicData>
        </a:graphic>
      </p:graphicFrame>
      <p:sp>
        <p:nvSpPr>
          <p:cNvPr id="2" name="Title 1">
            <a:extLst>
              <a:ext uri="{FF2B5EF4-FFF2-40B4-BE49-F238E27FC236}">
                <a16:creationId xmlns:a16="http://schemas.microsoft.com/office/drawing/2014/main" id="{F6268064-23B8-1500-3301-D2B3F2E87379}"/>
              </a:ext>
            </a:extLst>
          </p:cNvPr>
          <p:cNvSpPr>
            <a:spLocks noGrp="1"/>
          </p:cNvSpPr>
          <p:nvPr>
            <p:ph type="title"/>
          </p:nvPr>
        </p:nvSpPr>
        <p:spPr/>
        <p:txBody>
          <a:bodyPr/>
          <a:lstStyle/>
          <a:p>
            <a:r>
              <a:rPr lang="en-US" dirty="0"/>
              <a:t>Demand for Electricity (Load)</a:t>
            </a:r>
          </a:p>
        </p:txBody>
      </p:sp>
      <p:sp>
        <p:nvSpPr>
          <p:cNvPr id="3" name="Slide Number Placeholder 2">
            <a:extLst>
              <a:ext uri="{FF2B5EF4-FFF2-40B4-BE49-F238E27FC236}">
                <a16:creationId xmlns:a16="http://schemas.microsoft.com/office/drawing/2014/main" id="{41E1924A-7DA3-3690-A399-33E8B544EF6E}"/>
              </a:ext>
            </a:extLst>
          </p:cNvPr>
          <p:cNvSpPr>
            <a:spLocks noGrp="1"/>
          </p:cNvSpPr>
          <p:nvPr>
            <p:ph type="sldNum" sz="quarter" idx="4"/>
          </p:nvPr>
        </p:nvSpPr>
        <p:spPr/>
        <p:txBody>
          <a:bodyPr/>
          <a:lstStyle/>
          <a:p>
            <a:fld id="{BB0E056D-CCBC-C240-90BF-2176CB1B0D0D}" type="slidenum">
              <a:rPr lang="en-US" smtClean="0"/>
              <a:pPr/>
              <a:t>15</a:t>
            </a:fld>
            <a:endParaRPr lang="en-US" dirty="0"/>
          </a:p>
        </p:txBody>
      </p:sp>
      <p:sp>
        <p:nvSpPr>
          <p:cNvPr id="12" name="Google Shape;288;p36">
            <a:extLst>
              <a:ext uri="{FF2B5EF4-FFF2-40B4-BE49-F238E27FC236}">
                <a16:creationId xmlns:a16="http://schemas.microsoft.com/office/drawing/2014/main" id="{9BDC0E44-294D-545D-8A74-0CC91CB41ECF}"/>
              </a:ext>
            </a:extLst>
          </p:cNvPr>
          <p:cNvSpPr txBox="1"/>
          <p:nvPr/>
        </p:nvSpPr>
        <p:spPr>
          <a:xfrm>
            <a:off x="146376" y="609372"/>
            <a:ext cx="3166154" cy="3644445"/>
          </a:xfrm>
          <a:prstGeom prst="rect">
            <a:avLst/>
          </a:prstGeom>
          <a:noFill/>
          <a:ln>
            <a:noFill/>
          </a:ln>
        </p:spPr>
        <p:txBody>
          <a:bodyPr spcFirstLastPara="1" wrap="square" lIns="0" tIns="34275" rIns="0" bIns="34275" anchor="t" anchorCtr="0">
            <a:noAutofit/>
          </a:bodyPr>
          <a:lstStyle/>
          <a:p>
            <a:pPr>
              <a:spcBef>
                <a:spcPts val="270"/>
              </a:spcBef>
              <a:buClr>
                <a:srgbClr val="000000"/>
              </a:buClr>
              <a:buSzPts val="1800"/>
            </a:pPr>
            <a:r>
              <a:rPr lang="en-US" b="1" dirty="0">
                <a:solidFill>
                  <a:schemeClr val="dk1"/>
                </a:solidFill>
                <a:latin typeface="Arial"/>
                <a:ea typeface="Arial"/>
                <a:cs typeface="Arial"/>
                <a:sym typeface="Arial"/>
              </a:rPr>
              <a:t>Due to electrification of cars, buildings and industry, we will see the following:</a:t>
            </a:r>
          </a:p>
          <a:p>
            <a:pPr marL="285750" indent="-285750">
              <a:spcBef>
                <a:spcPts val="270"/>
              </a:spcBef>
              <a:buClr>
                <a:srgbClr val="000000"/>
              </a:buClr>
              <a:buSzPts val="1800"/>
              <a:buFont typeface="Arial" panose="020B0604020202020204" pitchFamily="34" charset="0"/>
              <a:buChar char="•"/>
            </a:pPr>
            <a:r>
              <a:rPr lang="en-US" dirty="0">
                <a:solidFill>
                  <a:schemeClr val="dk1"/>
                </a:solidFill>
                <a:latin typeface="Arial"/>
                <a:ea typeface="Arial"/>
                <a:cs typeface="Arial"/>
                <a:sym typeface="Arial"/>
              </a:rPr>
              <a:t>Significant increase in electricity demand</a:t>
            </a:r>
          </a:p>
          <a:p>
            <a:pPr marL="285750" indent="-285750">
              <a:spcBef>
                <a:spcPts val="270"/>
              </a:spcBef>
              <a:buClr>
                <a:srgbClr val="000000"/>
              </a:buClr>
              <a:buSzPts val="1800"/>
              <a:buFont typeface="Arial" panose="020B0604020202020204" pitchFamily="34" charset="0"/>
              <a:buChar char="•"/>
            </a:pPr>
            <a:r>
              <a:rPr lang="en-US" dirty="0">
                <a:solidFill>
                  <a:schemeClr val="dk1"/>
                </a:solidFill>
                <a:latin typeface="Arial"/>
                <a:ea typeface="Arial"/>
                <a:cs typeface="Arial"/>
                <a:sym typeface="Arial"/>
              </a:rPr>
              <a:t>This scenario shows a 40 GW increase in peak load from today (range across all our scenarios 20-70 GW) </a:t>
            </a:r>
          </a:p>
          <a:p>
            <a:pPr marL="285750" indent="-285750">
              <a:spcBef>
                <a:spcPts val="270"/>
              </a:spcBef>
              <a:buClr>
                <a:srgbClr val="000000"/>
              </a:buClr>
              <a:buSzPts val="1800"/>
              <a:buFont typeface="Arial" panose="020B0604020202020204" pitchFamily="34" charset="0"/>
              <a:buChar char="•"/>
            </a:pPr>
            <a:r>
              <a:rPr lang="en-US" dirty="0">
                <a:solidFill>
                  <a:schemeClr val="dk1"/>
                </a:solidFill>
                <a:latin typeface="Arial"/>
                <a:ea typeface="Arial"/>
                <a:cs typeface="Arial"/>
                <a:sym typeface="Arial"/>
              </a:rPr>
              <a:t>Will require major capacity expansions to the grid</a:t>
            </a:r>
          </a:p>
        </p:txBody>
      </p:sp>
      <p:sp>
        <p:nvSpPr>
          <p:cNvPr id="15" name="Text Placeholder 3">
            <a:extLst>
              <a:ext uri="{FF2B5EF4-FFF2-40B4-BE49-F238E27FC236}">
                <a16:creationId xmlns:a16="http://schemas.microsoft.com/office/drawing/2014/main" id="{89D67C00-B5D5-9A6C-9E05-55DD41CC504E}"/>
              </a:ext>
            </a:extLst>
          </p:cNvPr>
          <p:cNvSpPr txBox="1">
            <a:spLocks/>
          </p:cNvSpPr>
          <p:nvPr/>
        </p:nvSpPr>
        <p:spPr>
          <a:xfrm>
            <a:off x="3835540" y="878071"/>
            <a:ext cx="4639074" cy="368575"/>
          </a:xfrm>
          <a:prstGeom prst="rect">
            <a:avLst/>
          </a:prstGeom>
        </p:spPr>
        <p:txBody>
          <a:bodyPr>
            <a:normAutofit fontScale="55000" lnSpcReduction="20000"/>
          </a:bodyPr>
          <a:lstStyle>
            <a:lvl1pPr marL="0" indent="0" algn="l" defTabSz="457200" rtl="0" eaLnBrk="1" latinLnBrk="0" hangingPunct="1">
              <a:lnSpc>
                <a:spcPct val="90000"/>
              </a:lnSpc>
              <a:spcBef>
                <a:spcPts val="1200"/>
              </a:spcBef>
              <a:buClr>
                <a:srgbClr val="800000"/>
              </a:buClr>
              <a:buFont typeface="Lucida Grande"/>
              <a:buNone/>
              <a:defRPr sz="2000" kern="1200">
                <a:solidFill>
                  <a:schemeClr val="tx1">
                    <a:lumMod val="75000"/>
                    <a:lumOff val="25000"/>
                  </a:schemeClr>
                </a:solidFill>
                <a:latin typeface="Arial"/>
                <a:ea typeface="+mn-ea"/>
                <a:cs typeface="Arial"/>
              </a:defRPr>
            </a:lvl1pPr>
            <a:lvl2pPr marL="231775" indent="-231775" algn="l" defTabSz="457200" rtl="0" eaLnBrk="1" latinLnBrk="0" hangingPunct="1">
              <a:lnSpc>
                <a:spcPct val="90000"/>
              </a:lnSpc>
              <a:spcBef>
                <a:spcPts val="600"/>
              </a:spcBef>
              <a:buClr>
                <a:srgbClr val="800000"/>
              </a:buClr>
              <a:buFont typeface="Lucida Grande"/>
              <a:buChar char="▪"/>
              <a:tabLst/>
              <a:defRPr sz="1800" kern="1200">
                <a:solidFill>
                  <a:schemeClr val="tx1">
                    <a:lumMod val="75000"/>
                    <a:lumOff val="25000"/>
                  </a:schemeClr>
                </a:solidFill>
                <a:latin typeface="Arial"/>
                <a:ea typeface="+mn-ea"/>
                <a:cs typeface="Arial"/>
              </a:defRPr>
            </a:lvl2pPr>
            <a:lvl3pPr marL="690563" indent="-234950" algn="l" defTabSz="403225" rtl="0" eaLnBrk="1" latinLnBrk="0" hangingPunct="1">
              <a:lnSpc>
                <a:spcPct val="90000"/>
              </a:lnSpc>
              <a:spcBef>
                <a:spcPts val="600"/>
              </a:spcBef>
              <a:buClr>
                <a:srgbClr val="800000"/>
              </a:buClr>
              <a:buFont typeface="Lucida Grande"/>
              <a:buChar char="›"/>
              <a:tabLst/>
              <a:defRPr sz="1800" kern="1200">
                <a:solidFill>
                  <a:schemeClr val="tx1">
                    <a:lumMod val="75000"/>
                    <a:lumOff val="25000"/>
                  </a:schemeClr>
                </a:solidFill>
                <a:latin typeface="Arial"/>
                <a:ea typeface="+mn-ea"/>
                <a:cs typeface="Arial"/>
              </a:defRPr>
            </a:lvl3pPr>
            <a:lvl4pPr marL="1144588" indent="-231775" algn="l" defTabSz="457200" rtl="0" eaLnBrk="1" latinLnBrk="0" hangingPunct="1">
              <a:lnSpc>
                <a:spcPct val="90000"/>
              </a:lnSpc>
              <a:spcBef>
                <a:spcPts val="600"/>
              </a:spcBef>
              <a:buClr>
                <a:srgbClr val="800000"/>
              </a:buClr>
              <a:buFont typeface="Lucida Grande"/>
              <a:buChar char="–"/>
              <a:defRPr sz="1800" kern="1200">
                <a:solidFill>
                  <a:schemeClr val="tx1">
                    <a:lumMod val="75000"/>
                    <a:lumOff val="25000"/>
                  </a:schemeClr>
                </a:solidFill>
                <a:latin typeface="Arial"/>
                <a:ea typeface="+mn-ea"/>
                <a:cs typeface="Arial"/>
              </a:defRPr>
            </a:lvl4pPr>
            <a:lvl5pPr marL="1600200" indent="-231775" algn="l" defTabSz="457200" rtl="0" eaLnBrk="1" latinLnBrk="0" hangingPunct="1">
              <a:lnSpc>
                <a:spcPct val="90000"/>
              </a:lnSpc>
              <a:spcBef>
                <a:spcPts val="600"/>
              </a:spcBef>
              <a:buClr>
                <a:srgbClr val="800000"/>
              </a:buClr>
              <a:buFont typeface="Lucida Grande"/>
              <a:buChar char="–"/>
              <a:defRPr sz="18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270"/>
              </a:spcBef>
              <a:spcAft>
                <a:spcPts val="0"/>
              </a:spcAft>
              <a:buClr>
                <a:srgbClr val="000000"/>
              </a:buClr>
              <a:buSzPts val="1800"/>
              <a:buFontTx/>
              <a:buNone/>
              <a:tabLst/>
              <a:defRPr/>
            </a:pPr>
            <a:r>
              <a:rPr lang="en-US" b="1" dirty="0">
                <a:solidFill>
                  <a:schemeClr val="tx1"/>
                </a:solidFill>
              </a:rPr>
              <a:t>Representative 24-hour average daily load curve for the month</a:t>
            </a:r>
          </a:p>
        </p:txBody>
      </p:sp>
      <p:sp>
        <p:nvSpPr>
          <p:cNvPr id="18" name="Slide Number Placeholder 2">
            <a:extLst>
              <a:ext uri="{FF2B5EF4-FFF2-40B4-BE49-F238E27FC236}">
                <a16:creationId xmlns:a16="http://schemas.microsoft.com/office/drawing/2014/main" id="{A447170E-9F65-C8D4-22C8-E172EA288F22}"/>
              </a:ext>
            </a:extLst>
          </p:cNvPr>
          <p:cNvSpPr txBox="1">
            <a:spLocks/>
          </p:cNvSpPr>
          <p:nvPr/>
        </p:nvSpPr>
        <p:spPr>
          <a:xfrm>
            <a:off x="8431305" y="4786746"/>
            <a:ext cx="464527" cy="345830"/>
          </a:xfrm>
          <a:prstGeom prst="rect">
            <a:avLst/>
          </a:prstGeom>
          <a:noFill/>
          <a:effectLst/>
        </p:spPr>
        <p:txBody>
          <a:bodyPr wrap="none">
            <a:noAutofit/>
          </a:bodyPr>
          <a:lstStyle>
            <a:defPPr>
              <a:defRPr lang="en-US"/>
            </a:defPPr>
            <a:lvl1pPr marL="0" algn="l" defTabSz="457200" rtl="0" eaLnBrk="1" latinLnBrk="0" hangingPunct="1">
              <a:defRPr sz="1800" kern="1200">
                <a:solidFill>
                  <a:schemeClr val="tx1"/>
                </a:solidFill>
                <a:effectLst/>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0E056D-CCBC-C240-90BF-2176CB1B0D0D}" type="slidenum">
              <a:rPr lang="en-US" smtClean="0"/>
              <a:pPr/>
              <a:t>15</a:t>
            </a:fld>
            <a:endParaRPr lang="en-US" dirty="0"/>
          </a:p>
        </p:txBody>
      </p:sp>
    </p:spTree>
    <p:extLst>
      <p:ext uri="{BB962C8B-B14F-4D97-AF65-F5344CB8AC3E}">
        <p14:creationId xmlns:p14="http://schemas.microsoft.com/office/powerpoint/2010/main" val="73233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4BF4C-87C0-7BB9-DEB9-B4D79AB0F9BF}"/>
              </a:ext>
            </a:extLst>
          </p:cNvPr>
          <p:cNvSpPr>
            <a:spLocks noGrp="1"/>
          </p:cNvSpPr>
          <p:nvPr>
            <p:ph type="title"/>
          </p:nvPr>
        </p:nvSpPr>
        <p:spPr/>
        <p:txBody>
          <a:bodyPr/>
          <a:lstStyle/>
          <a:p>
            <a:r>
              <a:rPr lang="en-US" dirty="0"/>
              <a:t>5 Key Takeaways</a:t>
            </a:r>
          </a:p>
        </p:txBody>
      </p:sp>
      <p:sp>
        <p:nvSpPr>
          <p:cNvPr id="3" name="Slide Number Placeholder 2">
            <a:extLst>
              <a:ext uri="{FF2B5EF4-FFF2-40B4-BE49-F238E27FC236}">
                <a16:creationId xmlns:a16="http://schemas.microsoft.com/office/drawing/2014/main" id="{57AEF963-B6A9-DD8D-574E-561294534177}"/>
              </a:ext>
            </a:extLst>
          </p:cNvPr>
          <p:cNvSpPr>
            <a:spLocks noGrp="1"/>
          </p:cNvSpPr>
          <p:nvPr>
            <p:ph type="sldNum" sz="quarter" idx="4"/>
          </p:nvPr>
        </p:nvSpPr>
        <p:spPr/>
        <p:txBody>
          <a:bodyPr/>
          <a:lstStyle/>
          <a:p>
            <a:fld id="{BB0E056D-CCBC-C240-90BF-2176CB1B0D0D}" type="slidenum">
              <a:rPr lang="en-US" smtClean="0"/>
              <a:pPr/>
              <a:t>16</a:t>
            </a:fld>
            <a:endParaRPr lang="en-US"/>
          </a:p>
        </p:txBody>
      </p:sp>
      <p:sp>
        <p:nvSpPr>
          <p:cNvPr id="4" name="Content Placeholder 3">
            <a:extLst>
              <a:ext uri="{FF2B5EF4-FFF2-40B4-BE49-F238E27FC236}">
                <a16:creationId xmlns:a16="http://schemas.microsoft.com/office/drawing/2014/main" id="{3452A0F4-CD26-0E63-6A32-3EC18671EB99}"/>
              </a:ext>
            </a:extLst>
          </p:cNvPr>
          <p:cNvSpPr>
            <a:spLocks noGrp="1"/>
          </p:cNvSpPr>
          <p:nvPr>
            <p:ph sz="quarter" idx="15"/>
          </p:nvPr>
        </p:nvSpPr>
        <p:spPr/>
        <p:txBody>
          <a:bodyPr>
            <a:normAutofit/>
          </a:bodyPr>
          <a:lstStyle/>
          <a:p>
            <a:pPr marL="457200" indent="-457200">
              <a:buFont typeface="+mj-lt"/>
              <a:buAutoNum type="arabicPeriod"/>
            </a:pPr>
            <a:r>
              <a:rPr lang="en-US" sz="2800" kern="0" dirty="0">
                <a:effectLst/>
                <a:latin typeface="Aptos" panose="020B0004020202020204" pitchFamily="34" charset="0"/>
                <a:ea typeface="Times New Roman" panose="02020603050405020304" pitchFamily="18" charset="0"/>
                <a:cs typeface="Times New Roman" panose="02020603050405020304" pitchFamily="18" charset="0"/>
              </a:rPr>
              <a:t>Ambitious targets can drive emissions reductions</a:t>
            </a:r>
          </a:p>
          <a:p>
            <a:pPr marL="457200" indent="-457200">
              <a:buFont typeface="+mj-lt"/>
              <a:buAutoNum type="arabicPeriod"/>
            </a:pPr>
            <a:r>
              <a:rPr lang="en-US" sz="2800" kern="0" dirty="0">
                <a:latin typeface="Aptos" panose="020B0004020202020204" pitchFamily="34" charset="0"/>
                <a:cs typeface="Times New Roman" panose="02020603050405020304" pitchFamily="18" charset="0"/>
              </a:rPr>
              <a:t>F-gases need solutions</a:t>
            </a:r>
          </a:p>
          <a:p>
            <a:pPr marL="457200" indent="-457200">
              <a:buFont typeface="+mj-lt"/>
              <a:buAutoNum type="arabicPeriod"/>
            </a:pPr>
            <a:r>
              <a:rPr lang="en-US" sz="2800" kern="0" dirty="0">
                <a:latin typeface="Aptos" panose="020B0004020202020204" pitchFamily="34" charset="0"/>
                <a:cs typeface="Times New Roman" panose="02020603050405020304" pitchFamily="18" charset="0"/>
              </a:rPr>
              <a:t>Unprecedented electricity growth is needed</a:t>
            </a:r>
          </a:p>
          <a:p>
            <a:pPr marL="457200" indent="-457200">
              <a:buFont typeface="+mj-lt"/>
              <a:buAutoNum type="arabicPeriod"/>
            </a:pPr>
            <a:r>
              <a:rPr lang="en-US" sz="2800" kern="0" dirty="0">
                <a:solidFill>
                  <a:srgbClr val="8C1515"/>
                </a:solidFill>
                <a:latin typeface="Aptos" panose="020B0004020202020204" pitchFamily="34" charset="0"/>
                <a:cs typeface="Times New Roman" panose="02020603050405020304" pitchFamily="18" charset="0"/>
              </a:rPr>
              <a:t>100% clean electricity generation may NOT be needed</a:t>
            </a:r>
          </a:p>
          <a:p>
            <a:pPr marL="457200" indent="-457200">
              <a:buFont typeface="+mj-lt"/>
              <a:buAutoNum type="arabicPeriod"/>
            </a:pPr>
            <a:r>
              <a:rPr lang="en-US" sz="2800" dirty="0">
                <a:solidFill>
                  <a:srgbClr val="DACDCB"/>
                </a:solidFill>
                <a:effectLst/>
                <a:latin typeface="Aptos" panose="020B0004020202020204" pitchFamily="34" charset="0"/>
                <a:ea typeface="Times New Roman" panose="02020603050405020304" pitchFamily="18" charset="0"/>
                <a:cs typeface="Times New Roman" panose="02020603050405020304" pitchFamily="18" charset="0"/>
              </a:rPr>
              <a:t>Carbon Capture and Carbon Removal with geologic storage </a:t>
            </a:r>
            <a:r>
              <a:rPr lang="en-US" sz="2800" dirty="0">
                <a:solidFill>
                  <a:srgbClr val="DACDCB"/>
                </a:solidFill>
                <a:latin typeface="Aptos" panose="020B0004020202020204" pitchFamily="34" charset="0"/>
                <a:ea typeface="Times New Roman" panose="02020603050405020304" pitchFamily="18" charset="0"/>
                <a:cs typeface="Times New Roman" panose="02020603050405020304" pitchFamily="18" charset="0"/>
              </a:rPr>
              <a:t>are</a:t>
            </a:r>
            <a:r>
              <a:rPr lang="en-US" sz="2800" dirty="0">
                <a:solidFill>
                  <a:srgbClr val="DACDCB"/>
                </a:solidFill>
                <a:effectLst/>
                <a:latin typeface="Aptos" panose="020B0004020202020204" pitchFamily="34" charset="0"/>
                <a:ea typeface="Times New Roman" panose="02020603050405020304" pitchFamily="18" charset="0"/>
                <a:cs typeface="Times New Roman" panose="02020603050405020304" pitchFamily="18" charset="0"/>
              </a:rPr>
              <a:t> key to achieving carbon neutrality</a:t>
            </a:r>
          </a:p>
        </p:txBody>
      </p:sp>
    </p:spTree>
    <p:extLst>
      <p:ext uri="{BB962C8B-B14F-4D97-AF65-F5344CB8AC3E}">
        <p14:creationId xmlns:p14="http://schemas.microsoft.com/office/powerpoint/2010/main" val="264594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7" name="Google Shape;557;p45"/>
          <p:cNvSpPr txBox="1"/>
          <p:nvPr/>
        </p:nvSpPr>
        <p:spPr>
          <a:xfrm>
            <a:off x="61427" y="18289"/>
            <a:ext cx="8141539" cy="683876"/>
          </a:xfrm>
          <a:prstGeom prst="rect">
            <a:avLst/>
          </a:prstGeom>
          <a:noFill/>
          <a:ln>
            <a:noFill/>
          </a:ln>
        </p:spPr>
        <p:txBody>
          <a:bodyPr spcFirstLastPara="1" wrap="square" lIns="0" tIns="34275" rIns="68569" bIns="34275" anchor="b" anchorCtr="0">
            <a:noAutofit/>
          </a:bodyPr>
          <a:lstStyle/>
          <a:p>
            <a:pPr>
              <a:lnSpc>
                <a:spcPct val="85000"/>
              </a:lnSpc>
              <a:buClr>
                <a:srgbClr val="000000"/>
              </a:buClr>
              <a:buSzPts val="1400"/>
            </a:pPr>
            <a:r>
              <a:rPr lang="en-US" sz="2800" dirty="0">
                <a:solidFill>
                  <a:schemeClr val="accent2"/>
                </a:solidFill>
                <a:latin typeface="Arial"/>
                <a:ea typeface="Arial"/>
                <a:cs typeface="Arial"/>
                <a:sym typeface="Arial"/>
              </a:rPr>
              <a:t>Policies Impacting the Electricity Sector</a:t>
            </a:r>
            <a:br>
              <a:rPr lang="en-US" dirty="0">
                <a:solidFill>
                  <a:schemeClr val="accent2"/>
                </a:solidFill>
                <a:latin typeface="Arial"/>
                <a:ea typeface="Arial"/>
                <a:cs typeface="Arial"/>
                <a:sym typeface="Arial"/>
              </a:rPr>
            </a:br>
            <a:endParaRPr sz="2000" dirty="0">
              <a:solidFill>
                <a:schemeClr val="accent2"/>
              </a:solidFill>
              <a:latin typeface="Arial"/>
              <a:ea typeface="Arial"/>
              <a:cs typeface="Arial"/>
              <a:sym typeface="Arial"/>
            </a:endParaRPr>
          </a:p>
        </p:txBody>
      </p:sp>
      <p:sp>
        <p:nvSpPr>
          <p:cNvPr id="6" name="Slide Number Placeholder 2">
            <a:extLst>
              <a:ext uri="{FF2B5EF4-FFF2-40B4-BE49-F238E27FC236}">
                <a16:creationId xmlns:a16="http://schemas.microsoft.com/office/drawing/2014/main" id="{132EA9E3-1FD5-67EB-DDD7-ECFCC4FD2C3F}"/>
              </a:ext>
            </a:extLst>
          </p:cNvPr>
          <p:cNvSpPr txBox="1">
            <a:spLocks/>
          </p:cNvSpPr>
          <p:nvPr/>
        </p:nvSpPr>
        <p:spPr>
          <a:xfrm>
            <a:off x="8767296" y="4723326"/>
            <a:ext cx="464527" cy="34583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0E056D-CCBC-C240-90BF-2176CB1B0D0D}" type="slidenum">
              <a:rPr lang="en-US" smtClean="0"/>
              <a:pPr/>
              <a:t>17</a:t>
            </a:fld>
            <a:endParaRPr lang="en-US"/>
          </a:p>
        </p:txBody>
      </p:sp>
      <p:sp>
        <p:nvSpPr>
          <p:cNvPr id="2" name="Text Placeholder 2">
            <a:extLst>
              <a:ext uri="{FF2B5EF4-FFF2-40B4-BE49-F238E27FC236}">
                <a16:creationId xmlns:a16="http://schemas.microsoft.com/office/drawing/2014/main" id="{B838BE62-C308-6DCA-45FA-8354609172AE}"/>
              </a:ext>
            </a:extLst>
          </p:cNvPr>
          <p:cNvSpPr txBox="1">
            <a:spLocks/>
          </p:cNvSpPr>
          <p:nvPr/>
        </p:nvSpPr>
        <p:spPr>
          <a:xfrm>
            <a:off x="552075" y="597303"/>
            <a:ext cx="7472884" cy="1792947"/>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200"/>
              </a:spcBef>
            </a:pPr>
            <a:r>
              <a:rPr lang="en-US" sz="1800" b="1" dirty="0">
                <a:solidFill>
                  <a:schemeClr val="dk1"/>
                </a:solidFill>
              </a:rPr>
              <a:t>Senate Bill 100 requires a 100% Clean Electricity Grid by 2045</a:t>
            </a:r>
          </a:p>
          <a:p>
            <a:pPr marL="685800" lvl="1" indent="-228600">
              <a:spcBef>
                <a:spcPts val="200"/>
              </a:spcBef>
              <a:buFont typeface="Arial" panose="020B0604020202020204" pitchFamily="34" charset="0"/>
              <a:buChar char="•"/>
            </a:pPr>
            <a:r>
              <a:rPr lang="en-US" sz="1800" b="1" dirty="0">
                <a:solidFill>
                  <a:schemeClr val="dk1"/>
                </a:solidFill>
              </a:rPr>
              <a:t>Pumped hydro, Solar, Wind, Nuclear, Geothermal are all 100% Clean</a:t>
            </a:r>
          </a:p>
          <a:p>
            <a:pPr marL="685800" lvl="1" indent="-228600">
              <a:spcBef>
                <a:spcPts val="200"/>
              </a:spcBef>
              <a:buFont typeface="Arial" panose="020B0604020202020204" pitchFamily="34" charset="0"/>
              <a:buChar char="•"/>
            </a:pPr>
            <a:r>
              <a:rPr lang="en-US" sz="1800" b="1" dirty="0">
                <a:solidFill>
                  <a:schemeClr val="dk1"/>
                </a:solidFill>
              </a:rPr>
              <a:t>Natural Gas Combined Cycle Power Plants with Carbon Capture Retrofits (NGCCS) are not 100% clean</a:t>
            </a:r>
          </a:p>
          <a:p>
            <a:pPr marL="685800" lvl="1" indent="-228600">
              <a:spcBef>
                <a:spcPts val="200"/>
              </a:spcBef>
              <a:buFont typeface="Arial" panose="020B0604020202020204" pitchFamily="34" charset="0"/>
              <a:buChar char="•"/>
            </a:pPr>
            <a:r>
              <a:rPr lang="en-US" sz="1800" b="1" dirty="0">
                <a:solidFill>
                  <a:schemeClr val="dk1"/>
                </a:solidFill>
              </a:rPr>
              <a:t>It is unclear if NGCCS can be part of a 100% clean grid in 2045</a:t>
            </a:r>
          </a:p>
          <a:p>
            <a:pPr lvl="1">
              <a:spcBef>
                <a:spcPts val="200"/>
              </a:spcBef>
            </a:pPr>
            <a:endParaRPr lang="en-US" sz="1800" b="1" dirty="0">
              <a:solidFill>
                <a:schemeClr val="dk1"/>
              </a:solidFill>
            </a:endParaRPr>
          </a:p>
        </p:txBody>
      </p:sp>
      <p:sp>
        <p:nvSpPr>
          <p:cNvPr id="3" name="TextBox 2">
            <a:extLst>
              <a:ext uri="{FF2B5EF4-FFF2-40B4-BE49-F238E27FC236}">
                <a16:creationId xmlns:a16="http://schemas.microsoft.com/office/drawing/2014/main" id="{CDF72BBD-08AD-3F9C-5002-10F3798ECD38}"/>
              </a:ext>
            </a:extLst>
          </p:cNvPr>
          <p:cNvSpPr txBox="1"/>
          <p:nvPr/>
        </p:nvSpPr>
        <p:spPr>
          <a:xfrm>
            <a:off x="1132579" y="2753250"/>
            <a:ext cx="6139077" cy="830997"/>
          </a:xfrm>
          <a:prstGeom prst="rect">
            <a:avLst/>
          </a:prstGeom>
          <a:noFill/>
          <a:ln w="19050">
            <a:solidFill>
              <a:schemeClr val="tx1"/>
            </a:solidFill>
          </a:ln>
        </p:spPr>
        <p:txBody>
          <a:bodyPr wrap="square">
            <a:spAutoFit/>
          </a:bodyPr>
          <a:lstStyle/>
          <a:p>
            <a:pPr lvl="0" algn="ctr" rtl="0">
              <a:lnSpc>
                <a:spcPct val="100000"/>
              </a:lnSpc>
              <a:spcBef>
                <a:spcPts val="360"/>
              </a:spcBef>
              <a:spcAft>
                <a:spcPts val="0"/>
              </a:spcAft>
              <a:buSzPts val="1800"/>
            </a:pPr>
            <a:r>
              <a:rPr lang="en-US" sz="2400" b="1" dirty="0"/>
              <a:t>What impact will this have on the grid, especially since it needs to grow?</a:t>
            </a:r>
          </a:p>
        </p:txBody>
      </p:sp>
    </p:spTree>
    <p:extLst>
      <p:ext uri="{BB962C8B-B14F-4D97-AF65-F5344CB8AC3E}">
        <p14:creationId xmlns:p14="http://schemas.microsoft.com/office/powerpoint/2010/main" val="11957734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DF60F-06A7-A05B-7B4C-42C6666F7567}"/>
              </a:ext>
            </a:extLst>
          </p:cNvPr>
          <p:cNvSpPr>
            <a:spLocks noGrp="1"/>
          </p:cNvSpPr>
          <p:nvPr>
            <p:ph type="title"/>
          </p:nvPr>
        </p:nvSpPr>
        <p:spPr/>
        <p:txBody>
          <a:bodyPr/>
          <a:lstStyle/>
          <a:p>
            <a:r>
              <a:rPr lang="en-US" dirty="0"/>
              <a:t>Electricity Sector Capacity Additions</a:t>
            </a:r>
          </a:p>
        </p:txBody>
      </p:sp>
      <p:sp>
        <p:nvSpPr>
          <p:cNvPr id="3" name="Slide Number Placeholder 2">
            <a:extLst>
              <a:ext uri="{FF2B5EF4-FFF2-40B4-BE49-F238E27FC236}">
                <a16:creationId xmlns:a16="http://schemas.microsoft.com/office/drawing/2014/main" id="{FBEFA608-7D87-081F-3786-B4D96405F2DB}"/>
              </a:ext>
            </a:extLst>
          </p:cNvPr>
          <p:cNvSpPr>
            <a:spLocks noGrp="1"/>
          </p:cNvSpPr>
          <p:nvPr>
            <p:ph type="sldNum" sz="quarter" idx="4"/>
          </p:nvPr>
        </p:nvSpPr>
        <p:spPr>
          <a:xfrm>
            <a:off x="8571270" y="4720768"/>
            <a:ext cx="464527" cy="345830"/>
          </a:xfrm>
        </p:spPr>
        <p:txBody>
          <a:bodyPr/>
          <a:lstStyle/>
          <a:p>
            <a:fld id="{BB0E056D-CCBC-C240-90BF-2176CB1B0D0D}" type="slidenum">
              <a:rPr lang="en-US" smtClean="0"/>
              <a:pPr/>
              <a:t>18</a:t>
            </a:fld>
            <a:endParaRPr lang="en-US" dirty="0"/>
          </a:p>
        </p:txBody>
      </p:sp>
      <p:sp>
        <p:nvSpPr>
          <p:cNvPr id="7" name="Google Shape;288;p36">
            <a:extLst>
              <a:ext uri="{FF2B5EF4-FFF2-40B4-BE49-F238E27FC236}">
                <a16:creationId xmlns:a16="http://schemas.microsoft.com/office/drawing/2014/main" id="{3521A738-D85D-24F5-74AE-B4E22A5F95A8}"/>
              </a:ext>
            </a:extLst>
          </p:cNvPr>
          <p:cNvSpPr txBox="1"/>
          <p:nvPr/>
        </p:nvSpPr>
        <p:spPr>
          <a:xfrm>
            <a:off x="216382" y="939029"/>
            <a:ext cx="3383159" cy="2900136"/>
          </a:xfrm>
          <a:prstGeom prst="rect">
            <a:avLst/>
          </a:prstGeom>
          <a:noFill/>
          <a:ln>
            <a:noFill/>
          </a:ln>
        </p:spPr>
        <p:txBody>
          <a:bodyPr spcFirstLastPara="1" wrap="square" lIns="0" tIns="34275" rIns="0" bIns="34275" anchor="t" anchorCtr="0">
            <a:noAutofit/>
          </a:bodyPr>
          <a:lstStyle/>
          <a:p>
            <a:pPr marL="214313" indent="-214313">
              <a:spcBef>
                <a:spcPts val="600"/>
              </a:spcBef>
              <a:buSzPts val="1800"/>
              <a:buFont typeface="Arial"/>
              <a:buChar char="•"/>
            </a:pPr>
            <a:r>
              <a:rPr lang="en-US" dirty="0"/>
              <a:t>Excess reliable capacity is needed to meet load/demand </a:t>
            </a:r>
          </a:p>
          <a:p>
            <a:pPr marL="214313" indent="-214313">
              <a:spcBef>
                <a:spcPts val="600"/>
              </a:spcBef>
              <a:buSzPts val="1800"/>
              <a:buFont typeface="Arial"/>
              <a:buChar char="•"/>
            </a:pPr>
            <a:r>
              <a:rPr lang="en-US" dirty="0"/>
              <a:t>Magnitude of capacity additions depend on how ‘clean’ the electricity needs to be…</a:t>
            </a:r>
          </a:p>
          <a:p>
            <a:pPr marL="214313" indent="-214313">
              <a:spcBef>
                <a:spcPts val="600"/>
              </a:spcBef>
              <a:buSzPts val="1800"/>
              <a:buFont typeface="Arial"/>
              <a:buChar char="•"/>
            </a:pPr>
            <a:r>
              <a:rPr lang="en-US" dirty="0"/>
              <a:t>The cleaner the grid requirement, the more we need to overbuild solar/batteries to meet rare peak events</a:t>
            </a:r>
          </a:p>
          <a:p>
            <a:pPr marL="166688" lvl="1">
              <a:spcBef>
                <a:spcPts val="600"/>
              </a:spcBef>
            </a:pPr>
            <a:endParaRPr lang="en-US" sz="1600" dirty="0"/>
          </a:p>
        </p:txBody>
      </p:sp>
      <p:pic>
        <p:nvPicPr>
          <p:cNvPr id="6" name="Picture 5" descr="A graph with numbers and a bar&#10;&#10;Description automatically generated with medium confidence">
            <a:extLst>
              <a:ext uri="{FF2B5EF4-FFF2-40B4-BE49-F238E27FC236}">
                <a16:creationId xmlns:a16="http://schemas.microsoft.com/office/drawing/2014/main" id="{9D2E0305-0B0F-B6D2-D026-7FF6DC5B374D}"/>
              </a:ext>
            </a:extLst>
          </p:cNvPr>
          <p:cNvPicPr>
            <a:picLocks noChangeAspect="1"/>
          </p:cNvPicPr>
          <p:nvPr/>
        </p:nvPicPr>
        <p:blipFill rotWithShape="1">
          <a:blip r:embed="rId2"/>
          <a:srcRect b="11952"/>
          <a:stretch/>
        </p:blipFill>
        <p:spPr>
          <a:xfrm>
            <a:off x="4021372" y="614016"/>
            <a:ext cx="5122628" cy="2818995"/>
          </a:xfrm>
          <a:prstGeom prst="rect">
            <a:avLst/>
          </a:prstGeom>
        </p:spPr>
      </p:pic>
      <p:sp>
        <p:nvSpPr>
          <p:cNvPr id="11" name="TextBox 10">
            <a:extLst>
              <a:ext uri="{FF2B5EF4-FFF2-40B4-BE49-F238E27FC236}">
                <a16:creationId xmlns:a16="http://schemas.microsoft.com/office/drawing/2014/main" id="{73C6932B-7F05-8BDA-3A28-71EBEE04843A}"/>
              </a:ext>
            </a:extLst>
          </p:cNvPr>
          <p:cNvSpPr txBox="1"/>
          <p:nvPr/>
        </p:nvSpPr>
        <p:spPr>
          <a:xfrm>
            <a:off x="4428000" y="3418957"/>
            <a:ext cx="933269" cy="461665"/>
          </a:xfrm>
          <a:prstGeom prst="rect">
            <a:avLst/>
          </a:prstGeom>
          <a:noFill/>
        </p:spPr>
        <p:txBody>
          <a:bodyPr wrap="none" rtlCol="0">
            <a:spAutoFit/>
          </a:bodyPr>
          <a:lstStyle/>
          <a:p>
            <a:pPr algn="ctr"/>
            <a:r>
              <a:rPr lang="en-US" sz="1200" dirty="0"/>
              <a:t>95% Clean</a:t>
            </a:r>
          </a:p>
          <a:p>
            <a:pPr algn="ctr"/>
            <a:r>
              <a:rPr lang="en-US" sz="1200" dirty="0"/>
              <a:t>Grid</a:t>
            </a:r>
          </a:p>
        </p:txBody>
      </p:sp>
      <p:sp>
        <p:nvSpPr>
          <p:cNvPr id="12" name="TextBox 11">
            <a:extLst>
              <a:ext uri="{FF2B5EF4-FFF2-40B4-BE49-F238E27FC236}">
                <a16:creationId xmlns:a16="http://schemas.microsoft.com/office/drawing/2014/main" id="{54670E5A-7F40-E8C4-2F58-1E30037A879A}"/>
              </a:ext>
            </a:extLst>
          </p:cNvPr>
          <p:cNvSpPr txBox="1"/>
          <p:nvPr/>
        </p:nvSpPr>
        <p:spPr>
          <a:xfrm>
            <a:off x="5467336" y="3418956"/>
            <a:ext cx="1061509" cy="461665"/>
          </a:xfrm>
          <a:prstGeom prst="rect">
            <a:avLst/>
          </a:prstGeom>
          <a:noFill/>
        </p:spPr>
        <p:txBody>
          <a:bodyPr wrap="none" rtlCol="0">
            <a:spAutoFit/>
          </a:bodyPr>
          <a:lstStyle/>
          <a:p>
            <a:pPr algn="ctr"/>
            <a:r>
              <a:rPr lang="en-US" sz="1200" dirty="0"/>
              <a:t>97.5% Clean</a:t>
            </a:r>
          </a:p>
          <a:p>
            <a:pPr algn="ctr"/>
            <a:r>
              <a:rPr lang="en-US" sz="1200" dirty="0"/>
              <a:t>Grid</a:t>
            </a:r>
          </a:p>
        </p:txBody>
      </p:sp>
      <p:sp>
        <p:nvSpPr>
          <p:cNvPr id="13" name="TextBox 12">
            <a:extLst>
              <a:ext uri="{FF2B5EF4-FFF2-40B4-BE49-F238E27FC236}">
                <a16:creationId xmlns:a16="http://schemas.microsoft.com/office/drawing/2014/main" id="{C79D9592-41B7-1CF4-D8CE-B189F05DF498}"/>
              </a:ext>
            </a:extLst>
          </p:cNvPr>
          <p:cNvSpPr txBox="1"/>
          <p:nvPr/>
        </p:nvSpPr>
        <p:spPr>
          <a:xfrm>
            <a:off x="6480627" y="3426155"/>
            <a:ext cx="1494973" cy="830997"/>
          </a:xfrm>
          <a:prstGeom prst="rect">
            <a:avLst/>
          </a:prstGeom>
          <a:noFill/>
          <a:ln w="38100">
            <a:solidFill>
              <a:srgbClr val="8C1515"/>
            </a:solidFill>
          </a:ln>
        </p:spPr>
        <p:txBody>
          <a:bodyPr wrap="square" rtlCol="0">
            <a:spAutoFit/>
          </a:bodyPr>
          <a:lstStyle/>
          <a:p>
            <a:pPr algn="ctr"/>
            <a:r>
              <a:rPr lang="en-US" sz="1200" dirty="0"/>
              <a:t>100% Clean</a:t>
            </a:r>
          </a:p>
          <a:p>
            <a:pPr algn="ctr"/>
            <a:r>
              <a:rPr lang="en-US" sz="1200" dirty="0"/>
              <a:t>Grid</a:t>
            </a:r>
          </a:p>
          <a:p>
            <a:pPr algn="ctr"/>
            <a:r>
              <a:rPr lang="en-US" sz="1200" dirty="0"/>
              <a:t>Note: NGCCS gets turned off in 2045</a:t>
            </a:r>
          </a:p>
        </p:txBody>
      </p:sp>
    </p:spTree>
    <p:extLst>
      <p:ext uri="{BB962C8B-B14F-4D97-AF65-F5344CB8AC3E}">
        <p14:creationId xmlns:p14="http://schemas.microsoft.com/office/powerpoint/2010/main" val="60602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D5C7-2BAF-AC69-4823-3DDBF7B0E001}"/>
              </a:ext>
            </a:extLst>
          </p:cNvPr>
          <p:cNvSpPr>
            <a:spLocks noGrp="1"/>
          </p:cNvSpPr>
          <p:nvPr>
            <p:ph type="title"/>
          </p:nvPr>
        </p:nvSpPr>
        <p:spPr/>
        <p:txBody>
          <a:bodyPr/>
          <a:lstStyle/>
          <a:p>
            <a:r>
              <a:rPr lang="en-US"/>
              <a:t>Pathways to Carbon Neutrality in California</a:t>
            </a:r>
          </a:p>
        </p:txBody>
      </p:sp>
      <p:sp>
        <p:nvSpPr>
          <p:cNvPr id="3" name="Slide Number Placeholder 2">
            <a:extLst>
              <a:ext uri="{FF2B5EF4-FFF2-40B4-BE49-F238E27FC236}">
                <a16:creationId xmlns:a16="http://schemas.microsoft.com/office/drawing/2014/main" id="{541DD21A-31B4-C1DA-97BD-D61C1FC5E669}"/>
              </a:ext>
            </a:extLst>
          </p:cNvPr>
          <p:cNvSpPr>
            <a:spLocks noGrp="1"/>
          </p:cNvSpPr>
          <p:nvPr>
            <p:ph type="sldNum" sz="quarter" idx="4"/>
          </p:nvPr>
        </p:nvSpPr>
        <p:spPr>
          <a:xfrm>
            <a:off x="8805930" y="4710447"/>
            <a:ext cx="464527" cy="345830"/>
          </a:xfrm>
        </p:spPr>
        <p:txBody>
          <a:bodyPr/>
          <a:lstStyle/>
          <a:p>
            <a:fld id="{BB0E056D-CCBC-C240-90BF-2176CB1B0D0D}" type="slidenum">
              <a:rPr lang="en-US" smtClean="0"/>
              <a:pPr/>
              <a:t>1</a:t>
            </a:fld>
            <a:endParaRPr lang="en-US"/>
          </a:p>
        </p:txBody>
      </p:sp>
      <p:sp>
        <p:nvSpPr>
          <p:cNvPr id="4" name="Google Shape;132;p48">
            <a:extLst>
              <a:ext uri="{FF2B5EF4-FFF2-40B4-BE49-F238E27FC236}">
                <a16:creationId xmlns:a16="http://schemas.microsoft.com/office/drawing/2014/main" id="{8799DC75-4D70-7A47-2197-854C77C30BDF}"/>
              </a:ext>
            </a:extLst>
          </p:cNvPr>
          <p:cNvSpPr txBox="1"/>
          <p:nvPr/>
        </p:nvSpPr>
        <p:spPr>
          <a:xfrm>
            <a:off x="895739" y="1271554"/>
            <a:ext cx="1360884"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Fact Finding and Outreach</a:t>
            </a:r>
            <a:endParaRPr sz="1400" b="0" i="0" u="none" strike="noStrike" cap="none">
              <a:solidFill>
                <a:srgbClr val="000000"/>
              </a:solidFill>
              <a:latin typeface="Arial"/>
              <a:ea typeface="Arial"/>
              <a:cs typeface="Arial"/>
              <a:sym typeface="Arial"/>
            </a:endParaRPr>
          </a:p>
        </p:txBody>
      </p:sp>
      <p:sp>
        <p:nvSpPr>
          <p:cNvPr id="5" name="Google Shape;133;p48">
            <a:extLst>
              <a:ext uri="{FF2B5EF4-FFF2-40B4-BE49-F238E27FC236}">
                <a16:creationId xmlns:a16="http://schemas.microsoft.com/office/drawing/2014/main" id="{0F778399-86E0-1673-B90B-528E379CC3D2}"/>
              </a:ext>
            </a:extLst>
          </p:cNvPr>
          <p:cNvSpPr txBox="1"/>
          <p:nvPr/>
        </p:nvSpPr>
        <p:spPr>
          <a:xfrm>
            <a:off x="1053108" y="2542172"/>
            <a:ext cx="963725"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Interviews</a:t>
            </a:r>
            <a:endParaRPr sz="1400" b="0" i="0" u="none" strike="noStrike" cap="none">
              <a:solidFill>
                <a:srgbClr val="000000"/>
              </a:solidFill>
              <a:latin typeface="Arial"/>
              <a:ea typeface="Arial"/>
              <a:cs typeface="Arial"/>
              <a:sym typeface="Arial"/>
            </a:endParaRPr>
          </a:p>
        </p:txBody>
      </p:sp>
      <p:sp>
        <p:nvSpPr>
          <p:cNvPr id="6" name="Google Shape;134;p48">
            <a:extLst>
              <a:ext uri="{FF2B5EF4-FFF2-40B4-BE49-F238E27FC236}">
                <a16:creationId xmlns:a16="http://schemas.microsoft.com/office/drawing/2014/main" id="{43FD2FD3-AFC4-A716-30C2-19184A46A9ED}"/>
              </a:ext>
            </a:extLst>
          </p:cNvPr>
          <p:cNvSpPr txBox="1"/>
          <p:nvPr/>
        </p:nvSpPr>
        <p:spPr>
          <a:xfrm>
            <a:off x="1053106" y="3649059"/>
            <a:ext cx="960584"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Workshop</a:t>
            </a:r>
            <a:endParaRPr sz="1400" b="0" i="0" u="none" strike="noStrike" cap="none">
              <a:solidFill>
                <a:srgbClr val="000000"/>
              </a:solidFill>
              <a:latin typeface="Arial"/>
              <a:ea typeface="Arial"/>
              <a:cs typeface="Arial"/>
              <a:sym typeface="Arial"/>
            </a:endParaRPr>
          </a:p>
        </p:txBody>
      </p:sp>
      <p:pic>
        <p:nvPicPr>
          <p:cNvPr id="7" name="Google Shape;135;p48">
            <a:extLst>
              <a:ext uri="{FF2B5EF4-FFF2-40B4-BE49-F238E27FC236}">
                <a16:creationId xmlns:a16="http://schemas.microsoft.com/office/drawing/2014/main" id="{010F5CDE-BBCA-CEBF-7EB7-ED1C5A7FB0F8}"/>
              </a:ext>
            </a:extLst>
          </p:cNvPr>
          <p:cNvPicPr preferRelativeResize="0"/>
          <p:nvPr/>
        </p:nvPicPr>
        <p:blipFill rotWithShape="1">
          <a:blip r:embed="rId3">
            <a:alphaModFix/>
          </a:blip>
          <a:srcRect/>
          <a:stretch/>
        </p:blipFill>
        <p:spPr>
          <a:xfrm>
            <a:off x="1123938" y="1756301"/>
            <a:ext cx="846728" cy="852488"/>
          </a:xfrm>
          <a:prstGeom prst="rect">
            <a:avLst/>
          </a:prstGeom>
          <a:noFill/>
          <a:ln>
            <a:noFill/>
          </a:ln>
        </p:spPr>
      </p:pic>
      <p:grpSp>
        <p:nvGrpSpPr>
          <p:cNvPr id="8" name="Google Shape;136;p48">
            <a:extLst>
              <a:ext uri="{FF2B5EF4-FFF2-40B4-BE49-F238E27FC236}">
                <a16:creationId xmlns:a16="http://schemas.microsoft.com/office/drawing/2014/main" id="{B13366AF-F36F-5E22-10B7-0AE47B2D1853}"/>
              </a:ext>
            </a:extLst>
          </p:cNvPr>
          <p:cNvGrpSpPr/>
          <p:nvPr/>
        </p:nvGrpSpPr>
        <p:grpSpPr>
          <a:xfrm>
            <a:off x="1053107" y="2889039"/>
            <a:ext cx="917559" cy="736710"/>
            <a:chOff x="405208" y="3190253"/>
            <a:chExt cx="1223412" cy="982280"/>
          </a:xfrm>
        </p:grpSpPr>
        <p:pic>
          <p:nvPicPr>
            <p:cNvPr id="9" name="Google Shape;137;p48">
              <a:extLst>
                <a:ext uri="{FF2B5EF4-FFF2-40B4-BE49-F238E27FC236}">
                  <a16:creationId xmlns:a16="http://schemas.microsoft.com/office/drawing/2014/main" id="{180BF392-431F-CB0B-E88A-EE130AE9BB02}"/>
                </a:ext>
              </a:extLst>
            </p:cNvPr>
            <p:cNvPicPr preferRelativeResize="0"/>
            <p:nvPr/>
          </p:nvPicPr>
          <p:blipFill rotWithShape="1">
            <a:blip r:embed="rId4">
              <a:alphaModFix/>
            </a:blip>
            <a:srcRect/>
            <a:stretch/>
          </p:blipFill>
          <p:spPr>
            <a:xfrm>
              <a:off x="499650" y="3190253"/>
              <a:ext cx="1019174" cy="982280"/>
            </a:xfrm>
            <a:prstGeom prst="rect">
              <a:avLst/>
            </a:prstGeom>
            <a:noFill/>
            <a:ln>
              <a:noFill/>
            </a:ln>
          </p:spPr>
        </p:pic>
        <p:cxnSp>
          <p:nvCxnSpPr>
            <p:cNvPr id="10" name="Google Shape;138;p48">
              <a:extLst>
                <a:ext uri="{FF2B5EF4-FFF2-40B4-BE49-F238E27FC236}">
                  <a16:creationId xmlns:a16="http://schemas.microsoft.com/office/drawing/2014/main" id="{340BE755-BCD8-6928-8F33-75C57D458605}"/>
                </a:ext>
              </a:extLst>
            </p:cNvPr>
            <p:cNvCxnSpPr/>
            <p:nvPr/>
          </p:nvCxnSpPr>
          <p:spPr>
            <a:xfrm>
              <a:off x="405208" y="3190253"/>
              <a:ext cx="1223412" cy="0"/>
            </a:xfrm>
            <a:prstGeom prst="straightConnector1">
              <a:avLst/>
            </a:prstGeom>
            <a:noFill/>
            <a:ln w="38100" cap="flat" cmpd="sng">
              <a:solidFill>
                <a:schemeClr val="lt1"/>
              </a:solidFill>
              <a:prstDash val="solid"/>
              <a:round/>
              <a:headEnd type="none" w="sm" len="sm"/>
              <a:tailEnd type="none" w="sm" len="sm"/>
            </a:ln>
          </p:spPr>
        </p:cxnSp>
      </p:grpSp>
      <p:sp>
        <p:nvSpPr>
          <p:cNvPr id="11" name="Google Shape;139;p48">
            <a:extLst>
              <a:ext uri="{FF2B5EF4-FFF2-40B4-BE49-F238E27FC236}">
                <a16:creationId xmlns:a16="http://schemas.microsoft.com/office/drawing/2014/main" id="{602151F4-7DC0-0FEF-94B8-99D1CF919A61}"/>
              </a:ext>
            </a:extLst>
          </p:cNvPr>
          <p:cNvSpPr txBox="1"/>
          <p:nvPr/>
        </p:nvSpPr>
        <p:spPr>
          <a:xfrm>
            <a:off x="1171793" y="895222"/>
            <a:ext cx="84189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Phase 1</a:t>
            </a:r>
            <a:endParaRPr sz="1400" b="0" i="0" u="none" strike="noStrike" cap="none">
              <a:solidFill>
                <a:srgbClr val="000000"/>
              </a:solidFill>
              <a:latin typeface="Arial"/>
              <a:ea typeface="Arial"/>
              <a:cs typeface="Arial"/>
              <a:sym typeface="Arial"/>
            </a:endParaRPr>
          </a:p>
        </p:txBody>
      </p:sp>
      <p:grpSp>
        <p:nvGrpSpPr>
          <p:cNvPr id="12" name="Google Shape;140;p48">
            <a:extLst>
              <a:ext uri="{FF2B5EF4-FFF2-40B4-BE49-F238E27FC236}">
                <a16:creationId xmlns:a16="http://schemas.microsoft.com/office/drawing/2014/main" id="{CB5A2F8E-69C4-E7D3-815A-F78BC9992F91}"/>
              </a:ext>
            </a:extLst>
          </p:cNvPr>
          <p:cNvGrpSpPr/>
          <p:nvPr/>
        </p:nvGrpSpPr>
        <p:grpSpPr>
          <a:xfrm>
            <a:off x="3036612" y="895222"/>
            <a:ext cx="2089545" cy="2931099"/>
            <a:chOff x="2743213" y="531830"/>
            <a:chExt cx="2786061" cy="3908132"/>
          </a:xfrm>
        </p:grpSpPr>
        <p:sp>
          <p:nvSpPr>
            <p:cNvPr id="13" name="Google Shape;141;p48">
              <a:extLst>
                <a:ext uri="{FF2B5EF4-FFF2-40B4-BE49-F238E27FC236}">
                  <a16:creationId xmlns:a16="http://schemas.microsoft.com/office/drawing/2014/main" id="{B9EADA7A-7960-5282-FD9A-D4FEC0EDDF1D}"/>
                </a:ext>
              </a:extLst>
            </p:cNvPr>
            <p:cNvSpPr txBox="1"/>
            <p:nvPr/>
          </p:nvSpPr>
          <p:spPr>
            <a:xfrm>
              <a:off x="2743213" y="1052550"/>
              <a:ext cx="2481261" cy="4001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Topical Deep Dives</a:t>
              </a:r>
              <a:endParaRPr sz="1400" b="0" i="0" u="none" strike="noStrike" cap="none">
                <a:solidFill>
                  <a:srgbClr val="000000"/>
                </a:solidFill>
                <a:latin typeface="Arial"/>
                <a:ea typeface="Arial"/>
                <a:cs typeface="Arial"/>
                <a:sym typeface="Arial"/>
              </a:endParaRPr>
            </a:p>
          </p:txBody>
        </p:sp>
        <p:sp>
          <p:nvSpPr>
            <p:cNvPr id="14" name="Google Shape;142;p48">
              <a:extLst>
                <a:ext uri="{FF2B5EF4-FFF2-40B4-BE49-F238E27FC236}">
                  <a16:creationId xmlns:a16="http://schemas.microsoft.com/office/drawing/2014/main" id="{AE81B71A-9CB7-6BDA-D439-3544DBF58E75}"/>
                </a:ext>
              </a:extLst>
            </p:cNvPr>
            <p:cNvSpPr/>
            <p:nvPr/>
          </p:nvSpPr>
          <p:spPr>
            <a:xfrm>
              <a:off x="3005756" y="1431308"/>
              <a:ext cx="1609118" cy="2069130"/>
            </a:xfrm>
            <a:prstGeom prst="rect">
              <a:avLst/>
            </a:prstGeom>
            <a:solidFill>
              <a:schemeClr val="lt1"/>
            </a:solidFill>
            <a:ln w="9525" cap="flat" cmpd="sng">
              <a:solidFill>
                <a:srgbClr val="8B381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5" name="Google Shape;143;p48">
              <a:extLst>
                <a:ext uri="{FF2B5EF4-FFF2-40B4-BE49-F238E27FC236}">
                  <a16:creationId xmlns:a16="http://schemas.microsoft.com/office/drawing/2014/main" id="{AC993247-2E42-D632-F754-1D8F16D8D138}"/>
                </a:ext>
              </a:extLst>
            </p:cNvPr>
            <p:cNvSpPr txBox="1"/>
            <p:nvPr/>
          </p:nvSpPr>
          <p:spPr>
            <a:xfrm>
              <a:off x="3542805" y="531830"/>
              <a:ext cx="1122530" cy="4103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Phase 2</a:t>
              </a:r>
              <a:endParaRPr sz="1400" b="0" i="0" u="none" strike="noStrike" cap="none">
                <a:solidFill>
                  <a:srgbClr val="000000"/>
                </a:solidFill>
                <a:latin typeface="Arial"/>
                <a:ea typeface="Arial"/>
                <a:cs typeface="Arial"/>
                <a:sym typeface="Arial"/>
              </a:endParaRPr>
            </a:p>
          </p:txBody>
        </p:sp>
        <p:sp>
          <p:nvSpPr>
            <p:cNvPr id="16" name="Google Shape;144;p48">
              <a:extLst>
                <a:ext uri="{FF2B5EF4-FFF2-40B4-BE49-F238E27FC236}">
                  <a16:creationId xmlns:a16="http://schemas.microsoft.com/office/drawing/2014/main" id="{2EE404B4-7687-FD9A-6079-644E5781D209}"/>
                </a:ext>
              </a:extLst>
            </p:cNvPr>
            <p:cNvSpPr/>
            <p:nvPr/>
          </p:nvSpPr>
          <p:spPr>
            <a:xfrm>
              <a:off x="3158156" y="1583708"/>
              <a:ext cx="1609118" cy="2069130"/>
            </a:xfrm>
            <a:prstGeom prst="rect">
              <a:avLst/>
            </a:prstGeom>
            <a:solidFill>
              <a:schemeClr val="lt1"/>
            </a:solidFill>
            <a:ln w="9525" cap="flat" cmpd="sng">
              <a:solidFill>
                <a:srgbClr val="8B381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7" name="Google Shape;145;p48">
              <a:extLst>
                <a:ext uri="{FF2B5EF4-FFF2-40B4-BE49-F238E27FC236}">
                  <a16:creationId xmlns:a16="http://schemas.microsoft.com/office/drawing/2014/main" id="{1D1A3003-A0AB-63AB-84B1-4E28CDFCC25B}"/>
                </a:ext>
              </a:extLst>
            </p:cNvPr>
            <p:cNvSpPr/>
            <p:nvPr/>
          </p:nvSpPr>
          <p:spPr>
            <a:xfrm>
              <a:off x="3310556" y="1736108"/>
              <a:ext cx="1609118" cy="2069130"/>
            </a:xfrm>
            <a:prstGeom prst="rect">
              <a:avLst/>
            </a:prstGeom>
            <a:solidFill>
              <a:schemeClr val="lt1"/>
            </a:solidFill>
            <a:ln w="9525" cap="flat" cmpd="sng">
              <a:solidFill>
                <a:srgbClr val="8B381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8" name="Google Shape;146;p48">
              <a:extLst>
                <a:ext uri="{FF2B5EF4-FFF2-40B4-BE49-F238E27FC236}">
                  <a16:creationId xmlns:a16="http://schemas.microsoft.com/office/drawing/2014/main" id="{3E0087A0-789B-AAE2-5D94-30CBCE665D99}"/>
                </a:ext>
              </a:extLst>
            </p:cNvPr>
            <p:cNvSpPr/>
            <p:nvPr/>
          </p:nvSpPr>
          <p:spPr>
            <a:xfrm>
              <a:off x="3462956" y="1888508"/>
              <a:ext cx="1609118" cy="2069130"/>
            </a:xfrm>
            <a:prstGeom prst="rect">
              <a:avLst/>
            </a:prstGeom>
            <a:solidFill>
              <a:schemeClr val="lt1"/>
            </a:solidFill>
            <a:ln w="9525" cap="flat" cmpd="sng">
              <a:solidFill>
                <a:srgbClr val="8B381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9" name="Google Shape;147;p48">
              <a:extLst>
                <a:ext uri="{FF2B5EF4-FFF2-40B4-BE49-F238E27FC236}">
                  <a16:creationId xmlns:a16="http://schemas.microsoft.com/office/drawing/2014/main" id="{D48D3C5D-7DAA-6EAE-030D-D7A39821D037}"/>
                </a:ext>
              </a:extLst>
            </p:cNvPr>
            <p:cNvSpPr/>
            <p:nvPr/>
          </p:nvSpPr>
          <p:spPr>
            <a:xfrm>
              <a:off x="3615356" y="2040908"/>
              <a:ext cx="1609118" cy="2069130"/>
            </a:xfrm>
            <a:prstGeom prst="rect">
              <a:avLst/>
            </a:prstGeom>
            <a:solidFill>
              <a:schemeClr val="lt1"/>
            </a:solidFill>
            <a:ln w="9525" cap="flat" cmpd="sng">
              <a:solidFill>
                <a:srgbClr val="8B381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0" name="Google Shape;148;p48">
              <a:extLst>
                <a:ext uri="{FF2B5EF4-FFF2-40B4-BE49-F238E27FC236}">
                  <a16:creationId xmlns:a16="http://schemas.microsoft.com/office/drawing/2014/main" id="{A80C244D-3D1F-E19F-CFD4-5447713DC359}"/>
                </a:ext>
              </a:extLst>
            </p:cNvPr>
            <p:cNvSpPr/>
            <p:nvPr/>
          </p:nvSpPr>
          <p:spPr>
            <a:xfrm>
              <a:off x="3767756" y="2193308"/>
              <a:ext cx="1609118" cy="2069130"/>
            </a:xfrm>
            <a:prstGeom prst="rect">
              <a:avLst/>
            </a:prstGeom>
            <a:solidFill>
              <a:schemeClr val="lt1"/>
            </a:solidFill>
            <a:ln w="9525" cap="flat" cmpd="sng">
              <a:solidFill>
                <a:srgbClr val="8B381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1" name="Google Shape;149;p48">
              <a:extLst>
                <a:ext uri="{FF2B5EF4-FFF2-40B4-BE49-F238E27FC236}">
                  <a16:creationId xmlns:a16="http://schemas.microsoft.com/office/drawing/2014/main" id="{28F8B72C-59DD-8BE7-BEBC-4C3D278F6443}"/>
                </a:ext>
              </a:extLst>
            </p:cNvPr>
            <p:cNvSpPr/>
            <p:nvPr/>
          </p:nvSpPr>
          <p:spPr>
            <a:xfrm>
              <a:off x="3920156" y="2345708"/>
              <a:ext cx="1609118" cy="2069130"/>
            </a:xfrm>
            <a:prstGeom prst="rect">
              <a:avLst/>
            </a:prstGeom>
            <a:solidFill>
              <a:schemeClr val="lt1"/>
            </a:solidFill>
            <a:ln w="9525" cap="flat" cmpd="sng">
              <a:solidFill>
                <a:srgbClr val="8B381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2" name="Google Shape;150;p48">
              <a:extLst>
                <a:ext uri="{FF2B5EF4-FFF2-40B4-BE49-F238E27FC236}">
                  <a16:creationId xmlns:a16="http://schemas.microsoft.com/office/drawing/2014/main" id="{C96338C0-56E3-08B5-0128-CE681C2BEFA0}"/>
                </a:ext>
              </a:extLst>
            </p:cNvPr>
            <p:cNvSpPr txBox="1"/>
            <p:nvPr/>
          </p:nvSpPr>
          <p:spPr>
            <a:xfrm>
              <a:off x="3905564" y="2377860"/>
              <a:ext cx="1567525" cy="2062102"/>
            </a:xfrm>
            <a:prstGeom prst="rect">
              <a:avLst/>
            </a:prstGeom>
            <a:noFill/>
            <a:ln>
              <a:noFill/>
            </a:ln>
          </p:spPr>
          <p:txBody>
            <a:bodyPr spcFirstLastPara="1" wrap="square" lIns="91425" tIns="45700" rIns="91425" bIns="45700" anchor="t" anchorCtr="0">
              <a:spAutoFit/>
            </a:bodyPr>
            <a:lstStyle/>
            <a:p>
              <a:pPr marL="119063" marR="0" lvl="0" indent="-119063" algn="l" rtl="0">
                <a:lnSpc>
                  <a:spcPct val="100000"/>
                </a:lnSpc>
                <a:spcBef>
                  <a:spcPts val="0"/>
                </a:spcBef>
                <a:spcAft>
                  <a:spcPts val="0"/>
                </a:spcAft>
                <a:buClr>
                  <a:srgbClr val="000000"/>
                </a:buClr>
                <a:buSzPts val="1050"/>
                <a:buFont typeface="Arial"/>
                <a:buAutoNum type="arabicPeriod"/>
              </a:pPr>
              <a:r>
                <a:rPr lang="en-US" sz="1050" b="0" i="0" u="none" strike="noStrike" cap="none">
                  <a:solidFill>
                    <a:schemeClr val="accent2"/>
                  </a:solidFill>
                  <a:latin typeface="Arial"/>
                  <a:ea typeface="Arial"/>
                  <a:cs typeface="Arial"/>
                  <a:sym typeface="Arial"/>
                </a:rPr>
                <a:t>Electricity</a:t>
              </a:r>
              <a:endParaRPr sz="1400" b="0" i="0" u="none" strike="noStrike" cap="none">
                <a:solidFill>
                  <a:schemeClr val="accent2"/>
                </a:solidFill>
                <a:latin typeface="Arial"/>
                <a:ea typeface="Arial"/>
                <a:cs typeface="Arial"/>
                <a:sym typeface="Arial"/>
              </a:endParaRPr>
            </a:p>
            <a:p>
              <a:pPr marL="119063" marR="0" lvl="0" indent="-119063" algn="l" rtl="0">
                <a:lnSpc>
                  <a:spcPct val="100000"/>
                </a:lnSpc>
                <a:spcBef>
                  <a:spcPts val="0"/>
                </a:spcBef>
                <a:spcAft>
                  <a:spcPts val="0"/>
                </a:spcAft>
                <a:buClr>
                  <a:srgbClr val="000000"/>
                </a:buClr>
                <a:buSzPts val="1050"/>
                <a:buFont typeface="Arial"/>
                <a:buAutoNum type="arabicPeriod"/>
              </a:pPr>
              <a:r>
                <a:rPr lang="en-US" sz="1050" b="0" i="0" u="none" strike="noStrike" cap="none">
                  <a:solidFill>
                    <a:schemeClr val="accent2"/>
                  </a:solidFill>
                  <a:latin typeface="Arial"/>
                  <a:ea typeface="Arial"/>
                  <a:cs typeface="Arial"/>
                  <a:sym typeface="Arial"/>
                </a:rPr>
                <a:t>Transportation</a:t>
              </a:r>
              <a:endParaRPr sz="1400" b="0" i="0" u="none" strike="noStrike" cap="none">
                <a:solidFill>
                  <a:schemeClr val="accent2"/>
                </a:solidFill>
                <a:latin typeface="Arial"/>
                <a:ea typeface="Arial"/>
                <a:cs typeface="Arial"/>
                <a:sym typeface="Arial"/>
              </a:endParaRPr>
            </a:p>
            <a:p>
              <a:pPr marL="119063" marR="0" lvl="0" indent="-119063" algn="l" rtl="0">
                <a:lnSpc>
                  <a:spcPct val="100000"/>
                </a:lnSpc>
                <a:spcBef>
                  <a:spcPts val="0"/>
                </a:spcBef>
                <a:spcAft>
                  <a:spcPts val="0"/>
                </a:spcAft>
                <a:buClr>
                  <a:srgbClr val="000000"/>
                </a:buClr>
                <a:buSzPts val="1050"/>
                <a:buFont typeface="Arial"/>
                <a:buAutoNum type="arabicPeriod"/>
              </a:pPr>
              <a:r>
                <a:rPr lang="en-US" sz="1050" b="0" i="0" u="none" strike="noStrike" cap="none">
                  <a:solidFill>
                    <a:schemeClr val="accent2"/>
                  </a:solidFill>
                  <a:latin typeface="Arial"/>
                  <a:ea typeface="Arial"/>
                  <a:cs typeface="Arial"/>
                  <a:sym typeface="Arial"/>
                </a:rPr>
                <a:t>Industry</a:t>
              </a:r>
              <a:endParaRPr sz="1400" b="0" i="0" u="none" strike="noStrike" cap="none">
                <a:solidFill>
                  <a:schemeClr val="accent2"/>
                </a:solidFill>
                <a:latin typeface="Arial"/>
                <a:ea typeface="Arial"/>
                <a:cs typeface="Arial"/>
                <a:sym typeface="Arial"/>
              </a:endParaRPr>
            </a:p>
            <a:p>
              <a:pPr marL="119063" marR="0" lvl="0" indent="-119063" algn="l" rtl="0">
                <a:lnSpc>
                  <a:spcPct val="100000"/>
                </a:lnSpc>
                <a:spcBef>
                  <a:spcPts val="0"/>
                </a:spcBef>
                <a:spcAft>
                  <a:spcPts val="0"/>
                </a:spcAft>
                <a:buClr>
                  <a:srgbClr val="000000"/>
                </a:buClr>
                <a:buSzPts val="1050"/>
                <a:buFont typeface="Arial"/>
                <a:buAutoNum type="arabicPeriod"/>
              </a:pPr>
              <a:r>
                <a:rPr lang="en-US" sz="1050" b="0" i="0" u="none" strike="noStrike" cap="none">
                  <a:solidFill>
                    <a:schemeClr val="accent2"/>
                  </a:solidFill>
                  <a:latin typeface="Arial"/>
                  <a:ea typeface="Arial"/>
                  <a:cs typeface="Arial"/>
                  <a:sym typeface="Arial"/>
                </a:rPr>
                <a:t>Commercial</a:t>
              </a:r>
              <a:endParaRPr sz="1400" b="0" i="0" u="none" strike="noStrike" cap="none">
                <a:solidFill>
                  <a:schemeClr val="accent2"/>
                </a:solidFill>
                <a:latin typeface="Arial"/>
                <a:ea typeface="Arial"/>
                <a:cs typeface="Arial"/>
                <a:sym typeface="Arial"/>
              </a:endParaRPr>
            </a:p>
            <a:p>
              <a:pPr marL="119063" marR="0" lvl="0" indent="-119063" algn="l" rtl="0">
                <a:lnSpc>
                  <a:spcPct val="100000"/>
                </a:lnSpc>
                <a:spcBef>
                  <a:spcPts val="0"/>
                </a:spcBef>
                <a:spcAft>
                  <a:spcPts val="0"/>
                </a:spcAft>
                <a:buClr>
                  <a:srgbClr val="000000"/>
                </a:buClr>
                <a:buSzPts val="1050"/>
                <a:buFont typeface="Arial"/>
                <a:buAutoNum type="arabicPeriod"/>
              </a:pPr>
              <a:r>
                <a:rPr lang="en-US" sz="1050" b="0" i="0" u="none" strike="noStrike" cap="none">
                  <a:solidFill>
                    <a:schemeClr val="accent2"/>
                  </a:solidFill>
                  <a:latin typeface="Arial"/>
                  <a:ea typeface="Arial"/>
                  <a:cs typeface="Arial"/>
                  <a:sym typeface="Arial"/>
                </a:rPr>
                <a:t>Residential </a:t>
              </a:r>
              <a:endParaRPr sz="1400" b="0" i="0" u="none" strike="noStrike" cap="none">
                <a:solidFill>
                  <a:schemeClr val="accent2"/>
                </a:solidFill>
                <a:latin typeface="Arial"/>
                <a:ea typeface="Arial"/>
                <a:cs typeface="Arial"/>
                <a:sym typeface="Arial"/>
              </a:endParaRPr>
            </a:p>
            <a:p>
              <a:pPr marL="119063" marR="0" lvl="0" indent="-119063" algn="l" rtl="0">
                <a:lnSpc>
                  <a:spcPct val="100000"/>
                </a:lnSpc>
                <a:spcBef>
                  <a:spcPts val="0"/>
                </a:spcBef>
                <a:spcAft>
                  <a:spcPts val="0"/>
                </a:spcAft>
                <a:buClr>
                  <a:srgbClr val="000000"/>
                </a:buClr>
                <a:buSzPts val="1050"/>
                <a:buFont typeface="Arial"/>
                <a:buAutoNum type="arabicPeriod"/>
              </a:pPr>
              <a:r>
                <a:rPr lang="en-US" sz="1050" b="0" i="0" u="none" strike="noStrike" cap="none">
                  <a:solidFill>
                    <a:schemeClr val="accent2"/>
                  </a:solidFill>
                  <a:latin typeface="Arial"/>
                  <a:ea typeface="Arial"/>
                  <a:cs typeface="Arial"/>
                  <a:sym typeface="Arial"/>
                </a:rPr>
                <a:t>Hydrogen</a:t>
              </a:r>
              <a:endParaRPr sz="1400" b="0" i="0" u="none" strike="noStrike" cap="none">
                <a:solidFill>
                  <a:schemeClr val="accent2"/>
                </a:solidFill>
                <a:latin typeface="Arial"/>
                <a:ea typeface="Arial"/>
                <a:cs typeface="Arial"/>
                <a:sym typeface="Arial"/>
              </a:endParaRPr>
            </a:p>
            <a:p>
              <a:pPr marL="119063" marR="0" lvl="0" indent="-119063" algn="l" rtl="0">
                <a:lnSpc>
                  <a:spcPct val="100000"/>
                </a:lnSpc>
                <a:spcBef>
                  <a:spcPts val="0"/>
                </a:spcBef>
                <a:spcAft>
                  <a:spcPts val="0"/>
                </a:spcAft>
                <a:buClr>
                  <a:srgbClr val="000000"/>
                </a:buClr>
                <a:buSzPts val="1050"/>
                <a:buFont typeface="Arial"/>
                <a:buAutoNum type="arabicPeriod"/>
              </a:pPr>
              <a:r>
                <a:rPr lang="en-US" sz="1050" b="0" i="0" u="none" strike="noStrike" cap="none">
                  <a:solidFill>
                    <a:schemeClr val="accent2"/>
                  </a:solidFill>
                  <a:latin typeface="Arial"/>
                  <a:ea typeface="Arial"/>
                  <a:cs typeface="Arial"/>
                  <a:sym typeface="Arial"/>
                </a:rPr>
                <a:t>Bioenergy</a:t>
              </a:r>
              <a:endParaRPr sz="1400" b="0" i="0" u="none" strike="noStrike" cap="none">
                <a:solidFill>
                  <a:schemeClr val="accent2"/>
                </a:solidFill>
                <a:latin typeface="Arial"/>
                <a:ea typeface="Arial"/>
                <a:cs typeface="Arial"/>
                <a:sym typeface="Arial"/>
              </a:endParaRPr>
            </a:p>
            <a:p>
              <a:pPr marL="119063" marR="0" lvl="0" indent="-119063" algn="l" rtl="0">
                <a:lnSpc>
                  <a:spcPct val="100000"/>
                </a:lnSpc>
                <a:spcBef>
                  <a:spcPts val="0"/>
                </a:spcBef>
                <a:spcAft>
                  <a:spcPts val="0"/>
                </a:spcAft>
                <a:buClr>
                  <a:srgbClr val="000000"/>
                </a:buClr>
                <a:buSzPts val="1050"/>
                <a:buFont typeface="Arial"/>
                <a:buAutoNum type="arabicPeriod"/>
              </a:pPr>
              <a:r>
                <a:rPr lang="en-US" sz="1050" b="0" i="0" u="none" strike="noStrike" cap="none">
                  <a:solidFill>
                    <a:schemeClr val="accent2"/>
                  </a:solidFill>
                  <a:latin typeface="Arial"/>
                  <a:ea typeface="Arial"/>
                  <a:cs typeface="Arial"/>
                  <a:sym typeface="Arial"/>
                </a:rPr>
                <a:t>Forest </a:t>
              </a:r>
              <a:r>
                <a:rPr lang="en-US" sz="1050" b="0" i="0" u="none" strike="noStrike" cap="none" err="1">
                  <a:solidFill>
                    <a:schemeClr val="accent2"/>
                  </a:solidFill>
                  <a:latin typeface="Arial"/>
                  <a:ea typeface="Arial"/>
                  <a:cs typeface="Arial"/>
                  <a:sym typeface="Arial"/>
                </a:rPr>
                <a:t>Mgmt</a:t>
              </a:r>
              <a:endParaRPr sz="1050" b="0" i="0"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grpSp>
        <p:nvGrpSpPr>
          <p:cNvPr id="23" name="Google Shape;151;p48">
            <a:extLst>
              <a:ext uri="{FF2B5EF4-FFF2-40B4-BE49-F238E27FC236}">
                <a16:creationId xmlns:a16="http://schemas.microsoft.com/office/drawing/2014/main" id="{175B3A0B-3603-EB17-0A2A-3C4933B13BD3}"/>
              </a:ext>
            </a:extLst>
          </p:cNvPr>
          <p:cNvGrpSpPr/>
          <p:nvPr/>
        </p:nvGrpSpPr>
        <p:grpSpPr>
          <a:xfrm>
            <a:off x="5847827" y="894060"/>
            <a:ext cx="2299190" cy="3006167"/>
            <a:chOff x="6144868" y="530280"/>
            <a:chExt cx="3065586" cy="4008223"/>
          </a:xfrm>
        </p:grpSpPr>
        <p:sp>
          <p:nvSpPr>
            <p:cNvPr id="24" name="Google Shape;152;p48">
              <a:extLst>
                <a:ext uri="{FF2B5EF4-FFF2-40B4-BE49-F238E27FC236}">
                  <a16:creationId xmlns:a16="http://schemas.microsoft.com/office/drawing/2014/main" id="{C9B9A677-2668-C68A-192D-7D1C14927C3F}"/>
                </a:ext>
              </a:extLst>
            </p:cNvPr>
            <p:cNvSpPr txBox="1"/>
            <p:nvPr/>
          </p:nvSpPr>
          <p:spPr>
            <a:xfrm>
              <a:off x="6415088" y="1033605"/>
              <a:ext cx="2614611" cy="954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Integrated Economy-Wide Model for Carbon Neutrality By 2045</a:t>
              </a:r>
              <a:endParaRPr sz="1400" b="0" i="0" u="none" strike="noStrike" cap="none">
                <a:solidFill>
                  <a:srgbClr val="000000"/>
                </a:solidFill>
                <a:latin typeface="Arial"/>
                <a:ea typeface="Arial"/>
                <a:cs typeface="Arial"/>
                <a:sym typeface="Arial"/>
              </a:endParaRPr>
            </a:p>
          </p:txBody>
        </p:sp>
        <p:sp>
          <p:nvSpPr>
            <p:cNvPr id="25" name="Google Shape;153;p48">
              <a:extLst>
                <a:ext uri="{FF2B5EF4-FFF2-40B4-BE49-F238E27FC236}">
                  <a16:creationId xmlns:a16="http://schemas.microsoft.com/office/drawing/2014/main" id="{610AD8A1-8D97-D48B-708F-A15C10695694}"/>
                </a:ext>
              </a:extLst>
            </p:cNvPr>
            <p:cNvSpPr txBox="1"/>
            <p:nvPr/>
          </p:nvSpPr>
          <p:spPr>
            <a:xfrm>
              <a:off x="7116396" y="530280"/>
              <a:ext cx="1122529" cy="4103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Phase 3</a:t>
              </a:r>
              <a:endParaRPr sz="1400" b="0" i="0" u="none" strike="noStrike" cap="none">
                <a:solidFill>
                  <a:srgbClr val="000000"/>
                </a:solidFill>
                <a:latin typeface="Arial"/>
                <a:ea typeface="Arial"/>
                <a:cs typeface="Arial"/>
                <a:sym typeface="Arial"/>
              </a:endParaRPr>
            </a:p>
          </p:txBody>
        </p:sp>
        <p:sp>
          <p:nvSpPr>
            <p:cNvPr id="26" name="Google Shape;154;p48">
              <a:extLst>
                <a:ext uri="{FF2B5EF4-FFF2-40B4-BE49-F238E27FC236}">
                  <a16:creationId xmlns:a16="http://schemas.microsoft.com/office/drawing/2014/main" id="{20D3627F-10EA-E7D1-F233-475ED6F9B34A}"/>
                </a:ext>
              </a:extLst>
            </p:cNvPr>
            <p:cNvSpPr txBox="1"/>
            <p:nvPr/>
          </p:nvSpPr>
          <p:spPr>
            <a:xfrm>
              <a:off x="6144868" y="2213404"/>
              <a:ext cx="3065586" cy="4001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Arial"/>
                  <a:ea typeface="Arial"/>
                  <a:cs typeface="Arial"/>
                  <a:sym typeface="Arial"/>
                </a:rPr>
                <a:t>Energy Systems Modeling</a:t>
              </a:r>
              <a:endParaRPr sz="1400" b="0" i="0" u="none" strike="noStrike" cap="none">
                <a:solidFill>
                  <a:srgbClr val="000000"/>
                </a:solidFill>
                <a:latin typeface="Arial"/>
                <a:ea typeface="Arial"/>
                <a:cs typeface="Arial"/>
                <a:sym typeface="Arial"/>
              </a:endParaRPr>
            </a:p>
          </p:txBody>
        </p:sp>
        <p:sp>
          <p:nvSpPr>
            <p:cNvPr id="27" name="Google Shape;155;p48">
              <a:extLst>
                <a:ext uri="{FF2B5EF4-FFF2-40B4-BE49-F238E27FC236}">
                  <a16:creationId xmlns:a16="http://schemas.microsoft.com/office/drawing/2014/main" id="{6D7A2904-C03C-9803-5B6B-0CB1C6D8368F}"/>
                </a:ext>
              </a:extLst>
            </p:cNvPr>
            <p:cNvSpPr/>
            <p:nvPr/>
          </p:nvSpPr>
          <p:spPr>
            <a:xfrm>
              <a:off x="6717873" y="2629630"/>
              <a:ext cx="1097280" cy="1097280"/>
            </a:xfrm>
            <a:prstGeom prst="ellipse">
              <a:avLst/>
            </a:prstGeom>
            <a:blipFill rotWithShape="1">
              <a:blip r:embed="rId5">
                <a:alphaModFix/>
              </a:blip>
              <a:stretch>
                <a:fillRect l="-29996" r="-29995"/>
              </a:stretch>
            </a:blipFill>
            <a:ln w="9525" cap="flat" cmpd="sng">
              <a:solidFill>
                <a:srgbClr val="8B381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8" name="Google Shape;156;p48">
              <a:extLst>
                <a:ext uri="{FF2B5EF4-FFF2-40B4-BE49-F238E27FC236}">
                  <a16:creationId xmlns:a16="http://schemas.microsoft.com/office/drawing/2014/main" id="{C50F929F-8D1A-C574-5685-6714DD5E2B79}"/>
                </a:ext>
              </a:extLst>
            </p:cNvPr>
            <p:cNvSpPr txBox="1"/>
            <p:nvPr/>
          </p:nvSpPr>
          <p:spPr>
            <a:xfrm>
              <a:off x="6403853" y="3799839"/>
              <a:ext cx="2547615"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dirty="0">
                  <a:solidFill>
                    <a:srgbClr val="000000"/>
                  </a:solidFill>
                  <a:latin typeface="Arial"/>
                  <a:ea typeface="Arial"/>
                  <a:cs typeface="Arial"/>
                  <a:sym typeface="Arial"/>
                </a:rPr>
                <a:t>Scenarios and Options</a:t>
              </a:r>
              <a:endParaRPr sz="1400" b="0" i="0" u="none" strike="noStrike" cap="none" dirty="0">
                <a:solidFill>
                  <a:srgbClr val="000000"/>
                </a:solidFill>
                <a:latin typeface="Arial"/>
                <a:ea typeface="Arial"/>
                <a:cs typeface="Arial"/>
                <a:sym typeface="Arial"/>
              </a:endParaRPr>
            </a:p>
          </p:txBody>
        </p:sp>
        <p:sp>
          <p:nvSpPr>
            <p:cNvPr id="29" name="Google Shape;157;p48">
              <a:extLst>
                <a:ext uri="{FF2B5EF4-FFF2-40B4-BE49-F238E27FC236}">
                  <a16:creationId xmlns:a16="http://schemas.microsoft.com/office/drawing/2014/main" id="{9FCE3CF3-FBC6-857F-22D5-BF34E3BDFB0F}"/>
                </a:ext>
              </a:extLst>
            </p:cNvPr>
            <p:cNvSpPr/>
            <p:nvPr/>
          </p:nvSpPr>
          <p:spPr>
            <a:xfrm>
              <a:off x="7570688" y="2655665"/>
              <a:ext cx="1097280" cy="1097280"/>
            </a:xfrm>
            <a:prstGeom prst="ellipse">
              <a:avLst/>
            </a:prstGeom>
            <a:blipFill rotWithShape="1">
              <a:blip r:embed="rId6">
                <a:alphaModFix/>
              </a:blip>
              <a:stretch>
                <a:fillRect l="-29996" r="-29995"/>
              </a:stretch>
            </a:blipFill>
            <a:ln w="9525" cap="flat" cmpd="sng">
              <a:solidFill>
                <a:srgbClr val="8B381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sp>
        <p:nvSpPr>
          <p:cNvPr id="30" name="Google Shape;158;p48">
            <a:extLst>
              <a:ext uri="{FF2B5EF4-FFF2-40B4-BE49-F238E27FC236}">
                <a16:creationId xmlns:a16="http://schemas.microsoft.com/office/drawing/2014/main" id="{A42DA34B-6AE8-BF9E-4FEF-F98B5E71F4C6}"/>
              </a:ext>
            </a:extLst>
          </p:cNvPr>
          <p:cNvSpPr/>
          <p:nvPr/>
        </p:nvSpPr>
        <p:spPr>
          <a:xfrm>
            <a:off x="5657044" y="752623"/>
            <a:ext cx="2675982" cy="3579098"/>
          </a:xfrm>
          <a:prstGeom prst="roundRect">
            <a:avLst>
              <a:gd name="adj" fmla="val 16667"/>
            </a:avLst>
          </a:prstGeom>
          <a:noFill/>
          <a:ln w="57150" cap="flat" cmpd="sng">
            <a:solidFill>
              <a:srgbClr val="C0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605035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DF60F-06A7-A05B-7B4C-42C6666F7567}"/>
              </a:ext>
            </a:extLst>
          </p:cNvPr>
          <p:cNvSpPr>
            <a:spLocks noGrp="1"/>
          </p:cNvSpPr>
          <p:nvPr>
            <p:ph type="title"/>
          </p:nvPr>
        </p:nvSpPr>
        <p:spPr/>
        <p:txBody>
          <a:bodyPr/>
          <a:lstStyle/>
          <a:p>
            <a:r>
              <a:rPr lang="en-US" dirty="0"/>
              <a:t>Electricity Sector Capacity Additions</a:t>
            </a:r>
          </a:p>
        </p:txBody>
      </p:sp>
      <p:sp>
        <p:nvSpPr>
          <p:cNvPr id="3" name="Slide Number Placeholder 2">
            <a:extLst>
              <a:ext uri="{FF2B5EF4-FFF2-40B4-BE49-F238E27FC236}">
                <a16:creationId xmlns:a16="http://schemas.microsoft.com/office/drawing/2014/main" id="{FBEFA608-7D87-081F-3786-B4D96405F2DB}"/>
              </a:ext>
            </a:extLst>
          </p:cNvPr>
          <p:cNvSpPr>
            <a:spLocks noGrp="1"/>
          </p:cNvSpPr>
          <p:nvPr>
            <p:ph type="sldNum" sz="quarter" idx="4"/>
          </p:nvPr>
        </p:nvSpPr>
        <p:spPr/>
        <p:txBody>
          <a:bodyPr/>
          <a:lstStyle/>
          <a:p>
            <a:fld id="{BB0E056D-CCBC-C240-90BF-2176CB1B0D0D}" type="slidenum">
              <a:rPr lang="en-US" smtClean="0"/>
              <a:pPr/>
              <a:t>19</a:t>
            </a:fld>
            <a:endParaRPr lang="en-US" dirty="0"/>
          </a:p>
        </p:txBody>
      </p:sp>
      <p:sp>
        <p:nvSpPr>
          <p:cNvPr id="7" name="Google Shape;288;p36">
            <a:extLst>
              <a:ext uri="{FF2B5EF4-FFF2-40B4-BE49-F238E27FC236}">
                <a16:creationId xmlns:a16="http://schemas.microsoft.com/office/drawing/2014/main" id="{3521A738-D85D-24F5-74AE-B4E22A5F95A8}"/>
              </a:ext>
            </a:extLst>
          </p:cNvPr>
          <p:cNvSpPr txBox="1"/>
          <p:nvPr/>
        </p:nvSpPr>
        <p:spPr>
          <a:xfrm>
            <a:off x="194610" y="590550"/>
            <a:ext cx="3383159" cy="3594147"/>
          </a:xfrm>
          <a:prstGeom prst="rect">
            <a:avLst/>
          </a:prstGeom>
          <a:noFill/>
          <a:ln>
            <a:noFill/>
          </a:ln>
        </p:spPr>
        <p:txBody>
          <a:bodyPr spcFirstLastPara="1" wrap="square" lIns="0" tIns="34275" rIns="0" bIns="34275" anchor="t" anchorCtr="0">
            <a:noAutofit/>
          </a:bodyPr>
          <a:lstStyle/>
          <a:p>
            <a:pPr marL="285750" indent="-285750">
              <a:spcBef>
                <a:spcPts val="600"/>
              </a:spcBef>
              <a:buSzPts val="1800"/>
              <a:buFont typeface="Arial" panose="020B0604020202020204" pitchFamily="34" charset="0"/>
              <a:buChar char="•"/>
            </a:pPr>
            <a:r>
              <a:rPr lang="en-US" dirty="0"/>
              <a:t>Range of capacity additions:</a:t>
            </a:r>
          </a:p>
          <a:p>
            <a:pPr marL="742950" lvl="1" indent="-285750">
              <a:spcBef>
                <a:spcPts val="600"/>
              </a:spcBef>
              <a:buSzPts val="1800"/>
              <a:buFont typeface="Arial" panose="020B0604020202020204" pitchFamily="34" charset="0"/>
              <a:buChar char="•"/>
            </a:pPr>
            <a:r>
              <a:rPr lang="en-US" dirty="0"/>
              <a:t>170-550 GW</a:t>
            </a:r>
          </a:p>
          <a:p>
            <a:pPr marL="742950" lvl="1" indent="-285750">
              <a:spcBef>
                <a:spcPts val="600"/>
              </a:spcBef>
              <a:buSzPts val="1800"/>
              <a:buFont typeface="Arial" panose="020B0604020202020204" pitchFamily="34" charset="0"/>
              <a:buChar char="•"/>
            </a:pPr>
            <a:r>
              <a:rPr lang="en-US" dirty="0"/>
              <a:t>Impact on emissions between these 3 scenarios is &lt; 5 Mt CO2/yr</a:t>
            </a:r>
          </a:p>
          <a:p>
            <a:pPr marL="285750" indent="-285750">
              <a:spcBef>
                <a:spcPts val="600"/>
              </a:spcBef>
              <a:buSzPts val="1800"/>
              <a:buFont typeface="Arial" panose="020B0604020202020204" pitchFamily="34" charset="0"/>
              <a:buChar char="•"/>
            </a:pPr>
            <a:r>
              <a:rPr lang="en-US" dirty="0"/>
              <a:t>Current capacity: 80 GW</a:t>
            </a:r>
          </a:p>
          <a:p>
            <a:pPr marL="285750" indent="-285750">
              <a:spcBef>
                <a:spcPts val="600"/>
              </a:spcBef>
              <a:buSzPts val="1800"/>
              <a:buFont typeface="Arial" panose="020B0604020202020204" pitchFamily="34" charset="0"/>
              <a:buChar char="•"/>
            </a:pPr>
            <a:r>
              <a:rPr lang="en-US" dirty="0"/>
              <a:t>Added since 2000: 29 GW</a:t>
            </a:r>
          </a:p>
          <a:p>
            <a:pPr marL="285750" indent="-285750">
              <a:spcBef>
                <a:spcPts val="600"/>
              </a:spcBef>
              <a:buSzPts val="1800"/>
              <a:buFont typeface="Arial" panose="020B0604020202020204" pitchFamily="34" charset="0"/>
              <a:buChar char="•"/>
            </a:pPr>
            <a:r>
              <a:rPr lang="en-US" dirty="0">
                <a:solidFill>
                  <a:srgbClr val="8C1515"/>
                </a:solidFill>
              </a:rPr>
              <a:t>Perhaps a 97.5% clean grid (which allows for some NGCCS) is sufficient</a:t>
            </a:r>
          </a:p>
          <a:p>
            <a:pPr marL="285750" indent="-285750">
              <a:spcBef>
                <a:spcPts val="600"/>
              </a:spcBef>
              <a:buSzPts val="1800"/>
              <a:buFont typeface="Arial" panose="020B0604020202020204" pitchFamily="34" charset="0"/>
              <a:buChar char="•"/>
            </a:pPr>
            <a:endParaRPr lang="en-US" dirty="0"/>
          </a:p>
          <a:p>
            <a:pPr>
              <a:spcBef>
                <a:spcPts val="600"/>
              </a:spcBef>
              <a:buSzPts val="1800"/>
            </a:pPr>
            <a:endParaRPr lang="en-US" dirty="0"/>
          </a:p>
          <a:p>
            <a:pPr marL="166688" lvl="1">
              <a:spcBef>
                <a:spcPts val="600"/>
              </a:spcBef>
            </a:pPr>
            <a:endParaRPr lang="en-US" sz="1600" dirty="0"/>
          </a:p>
        </p:txBody>
      </p:sp>
      <p:sp>
        <p:nvSpPr>
          <p:cNvPr id="10" name="TextBox 9">
            <a:extLst>
              <a:ext uri="{FF2B5EF4-FFF2-40B4-BE49-F238E27FC236}">
                <a16:creationId xmlns:a16="http://schemas.microsoft.com/office/drawing/2014/main" id="{03CE7B3D-CFB1-EEEF-1916-3AECEBB5BFBF}"/>
              </a:ext>
            </a:extLst>
          </p:cNvPr>
          <p:cNvSpPr txBox="1"/>
          <p:nvPr/>
        </p:nvSpPr>
        <p:spPr>
          <a:xfrm>
            <a:off x="4428000" y="3418957"/>
            <a:ext cx="933269" cy="461665"/>
          </a:xfrm>
          <a:prstGeom prst="rect">
            <a:avLst/>
          </a:prstGeom>
          <a:noFill/>
        </p:spPr>
        <p:txBody>
          <a:bodyPr wrap="none" rtlCol="0">
            <a:spAutoFit/>
          </a:bodyPr>
          <a:lstStyle/>
          <a:p>
            <a:pPr algn="ctr"/>
            <a:r>
              <a:rPr lang="en-US" sz="1200" dirty="0"/>
              <a:t>95% Clean</a:t>
            </a:r>
          </a:p>
          <a:p>
            <a:pPr algn="ctr"/>
            <a:r>
              <a:rPr lang="en-US" sz="1200" dirty="0"/>
              <a:t>Grid</a:t>
            </a:r>
          </a:p>
        </p:txBody>
      </p:sp>
      <p:sp>
        <p:nvSpPr>
          <p:cNvPr id="11" name="TextBox 10">
            <a:extLst>
              <a:ext uri="{FF2B5EF4-FFF2-40B4-BE49-F238E27FC236}">
                <a16:creationId xmlns:a16="http://schemas.microsoft.com/office/drawing/2014/main" id="{44803843-8339-C7F7-C24E-3E460DF0DDF2}"/>
              </a:ext>
            </a:extLst>
          </p:cNvPr>
          <p:cNvSpPr txBox="1"/>
          <p:nvPr/>
        </p:nvSpPr>
        <p:spPr>
          <a:xfrm>
            <a:off x="5467336" y="3418956"/>
            <a:ext cx="1061509" cy="461665"/>
          </a:xfrm>
          <a:prstGeom prst="rect">
            <a:avLst/>
          </a:prstGeom>
          <a:noFill/>
        </p:spPr>
        <p:txBody>
          <a:bodyPr wrap="none" rtlCol="0">
            <a:spAutoFit/>
          </a:bodyPr>
          <a:lstStyle/>
          <a:p>
            <a:pPr algn="ctr"/>
            <a:r>
              <a:rPr lang="en-US" sz="1200" dirty="0"/>
              <a:t>97.5% Clean</a:t>
            </a:r>
          </a:p>
          <a:p>
            <a:pPr algn="ctr"/>
            <a:r>
              <a:rPr lang="en-US" sz="1200" dirty="0"/>
              <a:t>Grid</a:t>
            </a:r>
          </a:p>
        </p:txBody>
      </p:sp>
      <p:sp>
        <p:nvSpPr>
          <p:cNvPr id="12" name="TextBox 11">
            <a:extLst>
              <a:ext uri="{FF2B5EF4-FFF2-40B4-BE49-F238E27FC236}">
                <a16:creationId xmlns:a16="http://schemas.microsoft.com/office/drawing/2014/main" id="{617C7134-0D7C-AA6F-DAA7-DE4FEB05A43B}"/>
              </a:ext>
            </a:extLst>
          </p:cNvPr>
          <p:cNvSpPr txBox="1"/>
          <p:nvPr/>
        </p:nvSpPr>
        <p:spPr>
          <a:xfrm>
            <a:off x="6480627" y="3426155"/>
            <a:ext cx="1494973" cy="830997"/>
          </a:xfrm>
          <a:prstGeom prst="rect">
            <a:avLst/>
          </a:prstGeom>
          <a:noFill/>
          <a:ln w="38100">
            <a:solidFill>
              <a:srgbClr val="8C1515"/>
            </a:solidFill>
          </a:ln>
        </p:spPr>
        <p:txBody>
          <a:bodyPr wrap="square" rtlCol="0">
            <a:spAutoFit/>
          </a:bodyPr>
          <a:lstStyle/>
          <a:p>
            <a:pPr algn="ctr"/>
            <a:r>
              <a:rPr lang="en-US" sz="1200" dirty="0"/>
              <a:t>100% Clean</a:t>
            </a:r>
          </a:p>
          <a:p>
            <a:pPr algn="ctr"/>
            <a:r>
              <a:rPr lang="en-US" sz="1200" dirty="0"/>
              <a:t>Grid</a:t>
            </a:r>
          </a:p>
          <a:p>
            <a:pPr algn="ctr"/>
            <a:r>
              <a:rPr lang="en-US" sz="1200" dirty="0"/>
              <a:t>Note: NGCCS gets turned off in 2045</a:t>
            </a:r>
          </a:p>
        </p:txBody>
      </p:sp>
      <p:pic>
        <p:nvPicPr>
          <p:cNvPr id="5" name="Picture 4" descr="A graph with numbers and a bar&#10;&#10;Description automatically generated with medium confidence">
            <a:extLst>
              <a:ext uri="{FF2B5EF4-FFF2-40B4-BE49-F238E27FC236}">
                <a16:creationId xmlns:a16="http://schemas.microsoft.com/office/drawing/2014/main" id="{BED05358-0FF8-4A42-CE16-D417D8673021}"/>
              </a:ext>
            </a:extLst>
          </p:cNvPr>
          <p:cNvPicPr>
            <a:picLocks noChangeAspect="1"/>
          </p:cNvPicPr>
          <p:nvPr/>
        </p:nvPicPr>
        <p:blipFill rotWithShape="1">
          <a:blip r:embed="rId2"/>
          <a:srcRect b="11952"/>
          <a:stretch/>
        </p:blipFill>
        <p:spPr>
          <a:xfrm>
            <a:off x="4021372" y="614016"/>
            <a:ext cx="5122628" cy="2818995"/>
          </a:xfrm>
          <a:prstGeom prst="rect">
            <a:avLst/>
          </a:prstGeom>
        </p:spPr>
      </p:pic>
    </p:spTree>
    <p:extLst>
      <p:ext uri="{BB962C8B-B14F-4D97-AF65-F5344CB8AC3E}">
        <p14:creationId xmlns:p14="http://schemas.microsoft.com/office/powerpoint/2010/main" val="373552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F50DF-C6FC-8073-9526-240A4645A664}"/>
              </a:ext>
            </a:extLst>
          </p:cNvPr>
          <p:cNvSpPr>
            <a:spLocks noGrp="1"/>
          </p:cNvSpPr>
          <p:nvPr>
            <p:ph type="title"/>
          </p:nvPr>
        </p:nvSpPr>
        <p:spPr/>
        <p:txBody>
          <a:bodyPr/>
          <a:lstStyle/>
          <a:p>
            <a:r>
              <a:rPr lang="en-US" dirty="0"/>
              <a:t>What is all this electricity for?</a:t>
            </a:r>
          </a:p>
        </p:txBody>
      </p:sp>
      <p:pic>
        <p:nvPicPr>
          <p:cNvPr id="6" name="Picture 5" descr="A graph of different colored bars&#10;&#10;Description automatically generated">
            <a:extLst>
              <a:ext uri="{FF2B5EF4-FFF2-40B4-BE49-F238E27FC236}">
                <a16:creationId xmlns:a16="http://schemas.microsoft.com/office/drawing/2014/main" id="{5A523311-EB70-D023-03CD-588A7F61D9C2}"/>
              </a:ext>
            </a:extLst>
          </p:cNvPr>
          <p:cNvPicPr>
            <a:picLocks noChangeAspect="1"/>
          </p:cNvPicPr>
          <p:nvPr/>
        </p:nvPicPr>
        <p:blipFill rotWithShape="1">
          <a:blip r:embed="rId2"/>
          <a:srcRect r="70542"/>
          <a:stretch/>
        </p:blipFill>
        <p:spPr>
          <a:xfrm>
            <a:off x="2174242" y="665018"/>
            <a:ext cx="1797395" cy="3813464"/>
          </a:xfrm>
          <a:prstGeom prst="rect">
            <a:avLst/>
          </a:prstGeom>
        </p:spPr>
      </p:pic>
      <p:pic>
        <p:nvPicPr>
          <p:cNvPr id="7" name="Picture 6" descr="A graph of different colored bars&#10;&#10;Description automatically generated">
            <a:extLst>
              <a:ext uri="{FF2B5EF4-FFF2-40B4-BE49-F238E27FC236}">
                <a16:creationId xmlns:a16="http://schemas.microsoft.com/office/drawing/2014/main" id="{D9298D0B-FE88-5962-BEEF-118B98AF775F}"/>
              </a:ext>
            </a:extLst>
          </p:cNvPr>
          <p:cNvPicPr>
            <a:picLocks noChangeAspect="1"/>
          </p:cNvPicPr>
          <p:nvPr/>
        </p:nvPicPr>
        <p:blipFill rotWithShape="1">
          <a:blip r:embed="rId2"/>
          <a:srcRect l="49349"/>
          <a:stretch/>
        </p:blipFill>
        <p:spPr>
          <a:xfrm>
            <a:off x="3971637" y="669059"/>
            <a:ext cx="3090486" cy="3813464"/>
          </a:xfrm>
          <a:prstGeom prst="rect">
            <a:avLst/>
          </a:prstGeom>
        </p:spPr>
      </p:pic>
      <p:pic>
        <p:nvPicPr>
          <p:cNvPr id="5" name="Picture 4" descr="A graph of different colored bars&#10;&#10;Description automatically generated">
            <a:extLst>
              <a:ext uri="{FF2B5EF4-FFF2-40B4-BE49-F238E27FC236}">
                <a16:creationId xmlns:a16="http://schemas.microsoft.com/office/drawing/2014/main" id="{B05CA214-4E20-24D7-1DA3-BB5F1F70D659}"/>
              </a:ext>
            </a:extLst>
          </p:cNvPr>
          <p:cNvPicPr>
            <a:picLocks noChangeAspect="1"/>
          </p:cNvPicPr>
          <p:nvPr/>
        </p:nvPicPr>
        <p:blipFill rotWithShape="1">
          <a:blip r:embed="rId2"/>
          <a:srcRect l="72207"/>
          <a:stretch/>
        </p:blipFill>
        <p:spPr>
          <a:xfrm>
            <a:off x="5366327" y="660977"/>
            <a:ext cx="1695796" cy="3813464"/>
          </a:xfrm>
          <a:prstGeom prst="rect">
            <a:avLst/>
          </a:prstGeom>
        </p:spPr>
      </p:pic>
      <p:sp>
        <p:nvSpPr>
          <p:cNvPr id="4" name="Slide Number Placeholder 2">
            <a:extLst>
              <a:ext uri="{FF2B5EF4-FFF2-40B4-BE49-F238E27FC236}">
                <a16:creationId xmlns:a16="http://schemas.microsoft.com/office/drawing/2014/main" id="{BF98028F-8D9A-1FCE-7B9B-FD3EA6C16947}"/>
              </a:ext>
            </a:extLst>
          </p:cNvPr>
          <p:cNvSpPr>
            <a:spLocks noGrp="1"/>
          </p:cNvSpPr>
          <p:nvPr>
            <p:ph type="sldNum" sz="quarter" idx="4"/>
          </p:nvPr>
        </p:nvSpPr>
        <p:spPr>
          <a:xfrm>
            <a:off x="8767211" y="4800600"/>
            <a:ext cx="464527" cy="345830"/>
          </a:xfrm>
        </p:spPr>
        <p:txBody>
          <a:bodyPr/>
          <a:lstStyle/>
          <a:p>
            <a:fld id="{BB0E056D-CCBC-C240-90BF-2176CB1B0D0D}" type="slidenum">
              <a:rPr lang="en-US" smtClean="0"/>
              <a:pPr/>
              <a:t>20</a:t>
            </a:fld>
            <a:endParaRPr lang="en-US" dirty="0"/>
          </a:p>
        </p:txBody>
      </p:sp>
      <p:sp>
        <p:nvSpPr>
          <p:cNvPr id="3" name="Rectangle 2">
            <a:extLst>
              <a:ext uri="{FF2B5EF4-FFF2-40B4-BE49-F238E27FC236}">
                <a16:creationId xmlns:a16="http://schemas.microsoft.com/office/drawing/2014/main" id="{41C07DE8-0D1A-0755-B32C-BE069076436F}"/>
              </a:ext>
            </a:extLst>
          </p:cNvPr>
          <p:cNvSpPr/>
          <p:nvPr/>
        </p:nvSpPr>
        <p:spPr>
          <a:xfrm>
            <a:off x="4299774" y="3008447"/>
            <a:ext cx="376928" cy="732916"/>
          </a:xfrm>
          <a:prstGeom prst="rect">
            <a:avLst/>
          </a:prstGeom>
          <a:noFill/>
          <a:ln w="28575">
            <a:solidFill>
              <a:srgbClr val="8C151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8121F56-B381-D225-6B0D-939063FFFDF8}"/>
              </a:ext>
            </a:extLst>
          </p:cNvPr>
          <p:cNvSpPr/>
          <p:nvPr/>
        </p:nvSpPr>
        <p:spPr>
          <a:xfrm>
            <a:off x="5397921" y="1038881"/>
            <a:ext cx="667832" cy="203586"/>
          </a:xfrm>
          <a:prstGeom prst="rect">
            <a:avLst/>
          </a:prstGeom>
          <a:noFill/>
          <a:ln w="28575">
            <a:solidFill>
              <a:srgbClr val="8C151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630107-D812-3DC9-35D4-B0527523E2EB}"/>
              </a:ext>
            </a:extLst>
          </p:cNvPr>
          <p:cNvSpPr/>
          <p:nvPr/>
        </p:nvSpPr>
        <p:spPr>
          <a:xfrm>
            <a:off x="3230644" y="3007287"/>
            <a:ext cx="376928" cy="732916"/>
          </a:xfrm>
          <a:prstGeom prst="rect">
            <a:avLst/>
          </a:prstGeom>
          <a:noFill/>
          <a:ln w="28575">
            <a:solidFill>
              <a:srgbClr val="8C151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D1C017-71E1-8819-8E5B-1437C56449CD}"/>
              </a:ext>
            </a:extLst>
          </p:cNvPr>
          <p:cNvSpPr/>
          <p:nvPr/>
        </p:nvSpPr>
        <p:spPr>
          <a:xfrm>
            <a:off x="4487074" y="2571750"/>
            <a:ext cx="376928" cy="1168453"/>
          </a:xfrm>
          <a:prstGeom prst="rect">
            <a:avLst/>
          </a:prstGeom>
          <a:noFill/>
          <a:ln w="28575">
            <a:solidFill>
              <a:srgbClr val="8C151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534929-CBAD-B187-1869-C596F7F431E0}"/>
              </a:ext>
            </a:extLst>
          </p:cNvPr>
          <p:cNvSpPr/>
          <p:nvPr/>
        </p:nvSpPr>
        <p:spPr>
          <a:xfrm>
            <a:off x="5396760" y="1205241"/>
            <a:ext cx="801615" cy="203586"/>
          </a:xfrm>
          <a:prstGeom prst="rect">
            <a:avLst/>
          </a:prstGeom>
          <a:noFill/>
          <a:ln w="28575">
            <a:solidFill>
              <a:srgbClr val="8C151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867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9" grpId="1" animBg="1"/>
      <p:bldP spid="10" grpId="0" animBg="1"/>
      <p:bldP spid="10" grpId="1" animBg="1"/>
      <p:bldP spid="11" grpId="0" animBg="1"/>
      <p:bldP spid="1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4BF4C-87C0-7BB9-DEB9-B4D79AB0F9BF}"/>
              </a:ext>
            </a:extLst>
          </p:cNvPr>
          <p:cNvSpPr>
            <a:spLocks noGrp="1"/>
          </p:cNvSpPr>
          <p:nvPr>
            <p:ph type="title"/>
          </p:nvPr>
        </p:nvSpPr>
        <p:spPr/>
        <p:txBody>
          <a:bodyPr/>
          <a:lstStyle/>
          <a:p>
            <a:r>
              <a:rPr lang="en-US" dirty="0"/>
              <a:t>5 Key Takeaways</a:t>
            </a:r>
          </a:p>
        </p:txBody>
      </p:sp>
      <p:sp>
        <p:nvSpPr>
          <p:cNvPr id="3" name="Slide Number Placeholder 2">
            <a:extLst>
              <a:ext uri="{FF2B5EF4-FFF2-40B4-BE49-F238E27FC236}">
                <a16:creationId xmlns:a16="http://schemas.microsoft.com/office/drawing/2014/main" id="{57AEF963-B6A9-DD8D-574E-561294534177}"/>
              </a:ext>
            </a:extLst>
          </p:cNvPr>
          <p:cNvSpPr>
            <a:spLocks noGrp="1"/>
          </p:cNvSpPr>
          <p:nvPr>
            <p:ph type="sldNum" sz="quarter" idx="4"/>
          </p:nvPr>
        </p:nvSpPr>
        <p:spPr/>
        <p:txBody>
          <a:bodyPr/>
          <a:lstStyle/>
          <a:p>
            <a:fld id="{BB0E056D-CCBC-C240-90BF-2176CB1B0D0D}" type="slidenum">
              <a:rPr lang="en-US" smtClean="0"/>
              <a:pPr/>
              <a:t>21</a:t>
            </a:fld>
            <a:endParaRPr lang="en-US"/>
          </a:p>
        </p:txBody>
      </p:sp>
      <p:sp>
        <p:nvSpPr>
          <p:cNvPr id="4" name="Content Placeholder 3">
            <a:extLst>
              <a:ext uri="{FF2B5EF4-FFF2-40B4-BE49-F238E27FC236}">
                <a16:creationId xmlns:a16="http://schemas.microsoft.com/office/drawing/2014/main" id="{3452A0F4-CD26-0E63-6A32-3EC18671EB99}"/>
              </a:ext>
            </a:extLst>
          </p:cNvPr>
          <p:cNvSpPr>
            <a:spLocks noGrp="1"/>
          </p:cNvSpPr>
          <p:nvPr>
            <p:ph sz="quarter" idx="15"/>
          </p:nvPr>
        </p:nvSpPr>
        <p:spPr/>
        <p:txBody>
          <a:bodyPr>
            <a:normAutofit/>
          </a:bodyPr>
          <a:lstStyle/>
          <a:p>
            <a:pPr marL="457200" indent="-457200">
              <a:buFont typeface="+mj-lt"/>
              <a:buAutoNum type="arabicPeriod"/>
            </a:pPr>
            <a:r>
              <a:rPr lang="en-US" sz="2800" kern="0" dirty="0">
                <a:effectLst/>
                <a:latin typeface="Aptos" panose="020B0004020202020204" pitchFamily="34" charset="0"/>
                <a:ea typeface="Times New Roman" panose="02020603050405020304" pitchFamily="18" charset="0"/>
                <a:cs typeface="Times New Roman" panose="02020603050405020304" pitchFamily="18" charset="0"/>
              </a:rPr>
              <a:t>Ambitious targets can drive emissions reductions</a:t>
            </a:r>
          </a:p>
          <a:p>
            <a:pPr marL="457200" indent="-457200">
              <a:buFont typeface="+mj-lt"/>
              <a:buAutoNum type="arabicPeriod"/>
            </a:pPr>
            <a:r>
              <a:rPr lang="en-US" sz="2800" kern="0" dirty="0">
                <a:latin typeface="Aptos" panose="020B0004020202020204" pitchFamily="34" charset="0"/>
                <a:cs typeface="Times New Roman" panose="02020603050405020304" pitchFamily="18" charset="0"/>
              </a:rPr>
              <a:t>F-gases need solutions</a:t>
            </a:r>
          </a:p>
          <a:p>
            <a:pPr marL="457200" indent="-457200">
              <a:buFont typeface="+mj-lt"/>
              <a:buAutoNum type="arabicPeriod"/>
            </a:pPr>
            <a:r>
              <a:rPr lang="en-US" sz="2800" kern="0" dirty="0">
                <a:latin typeface="Aptos" panose="020B0004020202020204" pitchFamily="34" charset="0"/>
                <a:cs typeface="Times New Roman" panose="02020603050405020304" pitchFamily="18" charset="0"/>
              </a:rPr>
              <a:t>Unprecedented electricity growth is needed</a:t>
            </a:r>
          </a:p>
          <a:p>
            <a:pPr marL="457200" indent="-457200">
              <a:buFont typeface="+mj-lt"/>
              <a:buAutoNum type="arabicPeriod"/>
            </a:pPr>
            <a:r>
              <a:rPr lang="en-US" sz="2800" kern="0" dirty="0">
                <a:solidFill>
                  <a:schemeClr val="tx1"/>
                </a:solidFill>
                <a:latin typeface="Aptos" panose="020B0004020202020204" pitchFamily="34" charset="0"/>
                <a:cs typeface="Times New Roman" panose="02020603050405020304" pitchFamily="18" charset="0"/>
              </a:rPr>
              <a:t>100% clean electricity generation may NOT be needed</a:t>
            </a:r>
          </a:p>
          <a:p>
            <a:pPr marL="457200" indent="-457200">
              <a:buFont typeface="+mj-lt"/>
              <a:buAutoNum type="arabicPeriod"/>
            </a:pPr>
            <a:r>
              <a:rPr lang="en-US" sz="2800" dirty="0">
                <a:solidFill>
                  <a:srgbClr val="8C1515"/>
                </a:solidFill>
                <a:effectLst/>
                <a:latin typeface="Aptos" panose="020B0004020202020204" pitchFamily="34" charset="0"/>
                <a:ea typeface="Times New Roman" panose="02020603050405020304" pitchFamily="18" charset="0"/>
                <a:cs typeface="Times New Roman" panose="02020603050405020304" pitchFamily="18" charset="0"/>
              </a:rPr>
              <a:t>Carbon Capture and Carbon Removal with geologic storage </a:t>
            </a:r>
            <a:r>
              <a:rPr lang="en-US" sz="2800" dirty="0">
                <a:solidFill>
                  <a:srgbClr val="8C1515"/>
                </a:solidFill>
                <a:latin typeface="Aptos" panose="020B0004020202020204" pitchFamily="34" charset="0"/>
                <a:ea typeface="Times New Roman" panose="02020603050405020304" pitchFamily="18" charset="0"/>
                <a:cs typeface="Times New Roman" panose="02020603050405020304" pitchFamily="18" charset="0"/>
              </a:rPr>
              <a:t>are</a:t>
            </a:r>
            <a:r>
              <a:rPr lang="en-US" sz="2800" dirty="0">
                <a:solidFill>
                  <a:srgbClr val="8C1515"/>
                </a:solidFill>
                <a:effectLst/>
                <a:latin typeface="Aptos" panose="020B0004020202020204" pitchFamily="34" charset="0"/>
                <a:ea typeface="Times New Roman" panose="02020603050405020304" pitchFamily="18" charset="0"/>
                <a:cs typeface="Times New Roman" panose="02020603050405020304" pitchFamily="18" charset="0"/>
              </a:rPr>
              <a:t> key to achieving carbon neutrality</a:t>
            </a:r>
          </a:p>
        </p:txBody>
      </p:sp>
    </p:spTree>
    <p:extLst>
      <p:ext uri="{BB962C8B-B14F-4D97-AF65-F5344CB8AC3E}">
        <p14:creationId xmlns:p14="http://schemas.microsoft.com/office/powerpoint/2010/main" val="325167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12780-AD42-7B46-81E3-EF51AF5D4892}"/>
            </a:ext>
          </a:extLst>
        </p:cNvPr>
        <p:cNvGrpSpPr/>
        <p:nvPr/>
      </p:nvGrpSpPr>
      <p:grpSpPr>
        <a:xfrm>
          <a:off x="0" y="0"/>
          <a:ext cx="0" cy="0"/>
          <a:chOff x="0" y="0"/>
          <a:chExt cx="0" cy="0"/>
        </a:xfrm>
      </p:grpSpPr>
      <p:sp>
        <p:nvSpPr>
          <p:cNvPr id="4" name="Text Placeholder 2">
            <a:extLst>
              <a:ext uri="{FF2B5EF4-FFF2-40B4-BE49-F238E27FC236}">
                <a16:creationId xmlns:a16="http://schemas.microsoft.com/office/drawing/2014/main" id="{32144EB0-48DB-11B6-41B4-4F55C1A81C84}"/>
              </a:ext>
            </a:extLst>
          </p:cNvPr>
          <p:cNvSpPr txBox="1">
            <a:spLocks/>
          </p:cNvSpPr>
          <p:nvPr/>
        </p:nvSpPr>
        <p:spPr>
          <a:xfrm>
            <a:off x="123370" y="610465"/>
            <a:ext cx="8512629" cy="160440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spcBef>
                <a:spcPts val="200"/>
              </a:spcBef>
              <a:buFont typeface="Arial" panose="020B0604020202020204" pitchFamily="34" charset="0"/>
              <a:buChar char="•"/>
            </a:pPr>
            <a:r>
              <a:rPr lang="en-US" sz="1600" dirty="0">
                <a:solidFill>
                  <a:schemeClr val="dk1"/>
                </a:solidFill>
              </a:rPr>
              <a:t>Over 400 emitting industrial facilities in many different sub sectors, some of which require very high heat</a:t>
            </a:r>
          </a:p>
          <a:p>
            <a:pPr marL="228600" indent="-228600">
              <a:spcBef>
                <a:spcPts val="200"/>
              </a:spcBef>
              <a:buFont typeface="Arial" panose="020B0604020202020204" pitchFamily="34" charset="0"/>
              <a:buChar char="•"/>
            </a:pPr>
            <a:r>
              <a:rPr lang="en-US" sz="1600" dirty="0">
                <a:solidFill>
                  <a:schemeClr val="dk1"/>
                </a:solidFill>
              </a:rPr>
              <a:t>Over 250 gas-fired power plants exist (today) in the electricity sector</a:t>
            </a:r>
          </a:p>
          <a:p>
            <a:pPr marL="228600" indent="-228600">
              <a:spcBef>
                <a:spcPts val="200"/>
              </a:spcBef>
              <a:buFont typeface="Arial" panose="020B0604020202020204" pitchFamily="34" charset="0"/>
              <a:buChar char="•"/>
            </a:pPr>
            <a:r>
              <a:rPr lang="en-US" sz="1600" dirty="0">
                <a:solidFill>
                  <a:schemeClr val="dk1"/>
                </a:solidFill>
              </a:rPr>
              <a:t>CCS is a proven technology that can affordably (with incentives) abate these emissions</a:t>
            </a:r>
          </a:p>
          <a:p>
            <a:pPr marL="228600" indent="-228600">
              <a:spcBef>
                <a:spcPts val="200"/>
              </a:spcBef>
              <a:buFont typeface="Arial" panose="020B0604020202020204" pitchFamily="34" charset="0"/>
              <a:buChar char="•"/>
            </a:pPr>
            <a:r>
              <a:rPr lang="en-US" sz="1600" dirty="0">
                <a:solidFill>
                  <a:schemeClr val="dk1"/>
                </a:solidFill>
              </a:rPr>
              <a:t>CARB Scoping Plan requires 25 Mt/yr of CCS by 2045</a:t>
            </a:r>
          </a:p>
          <a:p>
            <a:pPr marL="228600" indent="-228600">
              <a:spcBef>
                <a:spcPts val="200"/>
              </a:spcBef>
              <a:buFont typeface="Arial" panose="020B0604020202020204" pitchFamily="34" charset="0"/>
              <a:buChar char="•"/>
            </a:pPr>
            <a:endParaRPr lang="en-US" sz="1600" dirty="0">
              <a:solidFill>
                <a:schemeClr val="dk1"/>
              </a:solidFill>
            </a:endParaRPr>
          </a:p>
          <a:p>
            <a:pPr marL="228600" indent="-228600">
              <a:spcBef>
                <a:spcPts val="200"/>
              </a:spcBef>
              <a:buFont typeface="Arial" panose="020B0604020202020204" pitchFamily="34" charset="0"/>
              <a:buChar char="•"/>
            </a:pPr>
            <a:endParaRPr lang="en-US" sz="1600" dirty="0">
              <a:solidFill>
                <a:schemeClr val="dk1"/>
              </a:solidFill>
            </a:endParaRPr>
          </a:p>
          <a:p>
            <a:pPr>
              <a:spcBef>
                <a:spcPts val="200"/>
              </a:spcBef>
            </a:pPr>
            <a:endParaRPr lang="en-US" sz="1600" dirty="0">
              <a:solidFill>
                <a:schemeClr val="dk1"/>
              </a:solidFill>
            </a:endParaRPr>
          </a:p>
          <a:p>
            <a:pPr marL="228600" indent="-228600">
              <a:spcBef>
                <a:spcPts val="200"/>
              </a:spcBef>
              <a:buFont typeface="Arial" panose="020B0604020202020204" pitchFamily="34" charset="0"/>
              <a:buChar char="•"/>
            </a:pPr>
            <a:endParaRPr lang="en-US" sz="1600" dirty="0">
              <a:solidFill>
                <a:schemeClr val="dk1"/>
              </a:solidFill>
            </a:endParaRPr>
          </a:p>
        </p:txBody>
      </p:sp>
      <p:sp>
        <p:nvSpPr>
          <p:cNvPr id="2" name="Title 1">
            <a:extLst>
              <a:ext uri="{FF2B5EF4-FFF2-40B4-BE49-F238E27FC236}">
                <a16:creationId xmlns:a16="http://schemas.microsoft.com/office/drawing/2014/main" id="{2831BFB6-4D51-122D-10B7-AAE5AC9F9AD3}"/>
              </a:ext>
            </a:extLst>
          </p:cNvPr>
          <p:cNvSpPr>
            <a:spLocks noGrp="1"/>
          </p:cNvSpPr>
          <p:nvPr>
            <p:ph type="title"/>
          </p:nvPr>
        </p:nvSpPr>
        <p:spPr/>
        <p:txBody>
          <a:bodyPr/>
          <a:lstStyle/>
          <a:p>
            <a:r>
              <a:rPr lang="en-US" dirty="0"/>
              <a:t>Carbon Capture and Storage (CCS)</a:t>
            </a:r>
          </a:p>
        </p:txBody>
      </p:sp>
      <p:sp>
        <p:nvSpPr>
          <p:cNvPr id="3" name="Slide Number Placeholder 2">
            <a:extLst>
              <a:ext uri="{FF2B5EF4-FFF2-40B4-BE49-F238E27FC236}">
                <a16:creationId xmlns:a16="http://schemas.microsoft.com/office/drawing/2014/main" id="{B4407620-452E-5EA5-C153-993E9178440C}"/>
              </a:ext>
            </a:extLst>
          </p:cNvPr>
          <p:cNvSpPr>
            <a:spLocks noGrp="1"/>
          </p:cNvSpPr>
          <p:nvPr>
            <p:ph type="sldNum" sz="quarter" idx="4"/>
          </p:nvPr>
        </p:nvSpPr>
        <p:spPr/>
        <p:txBody>
          <a:bodyPr/>
          <a:lstStyle/>
          <a:p>
            <a:fld id="{BB0E056D-CCBC-C240-90BF-2176CB1B0D0D}" type="slidenum">
              <a:rPr lang="en-US" smtClean="0"/>
              <a:pPr/>
              <a:t>22</a:t>
            </a:fld>
            <a:endParaRPr lang="en-US"/>
          </a:p>
        </p:txBody>
      </p:sp>
      <p:graphicFrame>
        <p:nvGraphicFramePr>
          <p:cNvPr id="6" name="Diagram 5">
            <a:extLst>
              <a:ext uri="{FF2B5EF4-FFF2-40B4-BE49-F238E27FC236}">
                <a16:creationId xmlns:a16="http://schemas.microsoft.com/office/drawing/2014/main" id="{1702AC55-555F-C75F-B748-24B12F0EE092}"/>
              </a:ext>
            </a:extLst>
          </p:cNvPr>
          <p:cNvGraphicFramePr/>
          <p:nvPr/>
        </p:nvGraphicFramePr>
        <p:xfrm>
          <a:off x="80434" y="3341006"/>
          <a:ext cx="8983132" cy="916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CO2 Emissions And GHG: How's Polluting and How">
            <a:extLst>
              <a:ext uri="{FF2B5EF4-FFF2-40B4-BE49-F238E27FC236}">
                <a16:creationId xmlns:a16="http://schemas.microsoft.com/office/drawing/2014/main" id="{9A8DAA5E-DC7C-351E-AFF4-CA586FE0A6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300" y="2291093"/>
            <a:ext cx="2087545" cy="12728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B575A36-5E72-083E-01F8-653AE0A1F3A3}"/>
              </a:ext>
            </a:extLst>
          </p:cNvPr>
          <p:cNvPicPr>
            <a:picLocks noChangeAspect="1"/>
          </p:cNvPicPr>
          <p:nvPr/>
        </p:nvPicPr>
        <p:blipFill>
          <a:blip r:embed="rId8"/>
          <a:stretch>
            <a:fillRect/>
          </a:stretch>
        </p:blipFill>
        <p:spPr>
          <a:xfrm>
            <a:off x="3592257" y="2230774"/>
            <a:ext cx="1959486" cy="1303949"/>
          </a:xfrm>
          <a:prstGeom prst="rect">
            <a:avLst/>
          </a:prstGeom>
        </p:spPr>
      </p:pic>
      <p:pic>
        <p:nvPicPr>
          <p:cNvPr id="10" name="Picture 9">
            <a:extLst>
              <a:ext uri="{FF2B5EF4-FFF2-40B4-BE49-F238E27FC236}">
                <a16:creationId xmlns:a16="http://schemas.microsoft.com/office/drawing/2014/main" id="{4098E778-DF65-7D32-5CA9-2A117D7264D1}"/>
              </a:ext>
            </a:extLst>
          </p:cNvPr>
          <p:cNvPicPr>
            <a:picLocks noChangeAspect="1"/>
          </p:cNvPicPr>
          <p:nvPr/>
        </p:nvPicPr>
        <p:blipFill>
          <a:blip r:embed="rId9"/>
          <a:stretch>
            <a:fillRect/>
          </a:stretch>
        </p:blipFill>
        <p:spPr>
          <a:xfrm>
            <a:off x="6517410" y="2201250"/>
            <a:ext cx="2036892" cy="1343168"/>
          </a:xfrm>
          <a:prstGeom prst="rect">
            <a:avLst/>
          </a:prstGeom>
        </p:spPr>
      </p:pic>
    </p:spTree>
    <p:extLst>
      <p:ext uri="{BB962C8B-B14F-4D97-AF65-F5344CB8AC3E}">
        <p14:creationId xmlns:p14="http://schemas.microsoft.com/office/powerpoint/2010/main" val="40914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12780-AD42-7B46-81E3-EF51AF5D4892}"/>
            </a:ext>
          </a:extLst>
        </p:cNvPr>
        <p:cNvGrpSpPr/>
        <p:nvPr/>
      </p:nvGrpSpPr>
      <p:grpSpPr>
        <a:xfrm>
          <a:off x="0" y="0"/>
          <a:ext cx="0" cy="0"/>
          <a:chOff x="0" y="0"/>
          <a:chExt cx="0" cy="0"/>
        </a:xfrm>
      </p:grpSpPr>
      <p:pic>
        <p:nvPicPr>
          <p:cNvPr id="11" name="Picture 7" descr="c1">
            <a:extLst>
              <a:ext uri="{FF2B5EF4-FFF2-40B4-BE49-F238E27FC236}">
                <a16:creationId xmlns:a16="http://schemas.microsoft.com/office/drawing/2014/main" id="{BF599BE9-661D-7AE2-3E24-728D9B4C757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96484" y="2106322"/>
            <a:ext cx="6148521" cy="232736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8" descr="c2">
            <a:extLst>
              <a:ext uri="{FF2B5EF4-FFF2-40B4-BE49-F238E27FC236}">
                <a16:creationId xmlns:a16="http://schemas.microsoft.com/office/drawing/2014/main" id="{3BE56103-6FF5-15B9-F820-DE8F24EC8E8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96484" y="2106322"/>
            <a:ext cx="6148521" cy="2327369"/>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9" descr="c3">
            <a:extLst>
              <a:ext uri="{FF2B5EF4-FFF2-40B4-BE49-F238E27FC236}">
                <a16:creationId xmlns:a16="http://schemas.microsoft.com/office/drawing/2014/main" id="{BFE2009F-9FB9-74EE-AAAE-93C2C7D3A5E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96484" y="2106322"/>
            <a:ext cx="6148521" cy="2327369"/>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0" descr="c4">
            <a:extLst>
              <a:ext uri="{FF2B5EF4-FFF2-40B4-BE49-F238E27FC236}">
                <a16:creationId xmlns:a16="http://schemas.microsoft.com/office/drawing/2014/main" id="{2EA03756-894F-FCBF-E185-7B5905A14AF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96484" y="2106322"/>
            <a:ext cx="6148521" cy="2327369"/>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1" descr="c6">
            <a:extLst>
              <a:ext uri="{FF2B5EF4-FFF2-40B4-BE49-F238E27FC236}">
                <a16:creationId xmlns:a16="http://schemas.microsoft.com/office/drawing/2014/main" id="{B162A9E0-C5B7-6A52-24BD-D81E074D87C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496484" y="2106322"/>
            <a:ext cx="6148521" cy="2327369"/>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2" descr="c7">
            <a:extLst>
              <a:ext uri="{FF2B5EF4-FFF2-40B4-BE49-F238E27FC236}">
                <a16:creationId xmlns:a16="http://schemas.microsoft.com/office/drawing/2014/main" id="{02329BB1-E314-2D31-8899-BB5B5CBF7B10}"/>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496484" y="2106322"/>
            <a:ext cx="6148521" cy="232736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3" descr="c8">
            <a:extLst>
              <a:ext uri="{FF2B5EF4-FFF2-40B4-BE49-F238E27FC236}">
                <a16:creationId xmlns:a16="http://schemas.microsoft.com/office/drawing/2014/main" id="{3822B312-8DA4-0073-E21A-121889D22DD4}"/>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496484" y="2106322"/>
            <a:ext cx="6148521" cy="2327369"/>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14" descr="c9">
            <a:extLst>
              <a:ext uri="{FF2B5EF4-FFF2-40B4-BE49-F238E27FC236}">
                <a16:creationId xmlns:a16="http://schemas.microsoft.com/office/drawing/2014/main" id="{ED7C4061-D309-DFDC-FB42-FF196249D746}"/>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496484" y="2106322"/>
            <a:ext cx="6148521" cy="2327369"/>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5" descr="c10">
            <a:extLst>
              <a:ext uri="{FF2B5EF4-FFF2-40B4-BE49-F238E27FC236}">
                <a16:creationId xmlns:a16="http://schemas.microsoft.com/office/drawing/2014/main" id="{21531AC1-C7B5-7C9C-B0AD-79FBB1BDDF8C}"/>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496484" y="2106322"/>
            <a:ext cx="6148521" cy="2327369"/>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16" descr="c11">
            <a:extLst>
              <a:ext uri="{FF2B5EF4-FFF2-40B4-BE49-F238E27FC236}">
                <a16:creationId xmlns:a16="http://schemas.microsoft.com/office/drawing/2014/main" id="{D2F90570-7EDB-0B08-A702-823F3B4A600A}"/>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499074" y="2106322"/>
            <a:ext cx="6145852" cy="232736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id="{2831BFB6-4D51-122D-10B7-AAE5AC9F9AD3}"/>
              </a:ext>
            </a:extLst>
          </p:cNvPr>
          <p:cNvSpPr>
            <a:spLocks noGrp="1"/>
          </p:cNvSpPr>
          <p:nvPr>
            <p:ph type="title"/>
          </p:nvPr>
        </p:nvSpPr>
        <p:spPr/>
        <p:txBody>
          <a:bodyPr/>
          <a:lstStyle/>
          <a:p>
            <a:r>
              <a:rPr lang="en-US" dirty="0"/>
              <a:t>Carbon Capture and Storage (CCS)</a:t>
            </a:r>
          </a:p>
        </p:txBody>
      </p:sp>
      <p:sp>
        <p:nvSpPr>
          <p:cNvPr id="3" name="Slide Number Placeholder 2">
            <a:extLst>
              <a:ext uri="{FF2B5EF4-FFF2-40B4-BE49-F238E27FC236}">
                <a16:creationId xmlns:a16="http://schemas.microsoft.com/office/drawing/2014/main" id="{B4407620-452E-5EA5-C153-993E9178440C}"/>
              </a:ext>
            </a:extLst>
          </p:cNvPr>
          <p:cNvSpPr>
            <a:spLocks noGrp="1"/>
          </p:cNvSpPr>
          <p:nvPr>
            <p:ph type="sldNum" sz="quarter" idx="4"/>
          </p:nvPr>
        </p:nvSpPr>
        <p:spPr/>
        <p:txBody>
          <a:bodyPr/>
          <a:lstStyle/>
          <a:p>
            <a:fld id="{BB0E056D-CCBC-C240-90BF-2176CB1B0D0D}" type="slidenum">
              <a:rPr lang="en-US" smtClean="0"/>
              <a:pPr/>
              <a:t>23</a:t>
            </a:fld>
            <a:endParaRPr lang="en-US"/>
          </a:p>
        </p:txBody>
      </p:sp>
      <p:sp>
        <p:nvSpPr>
          <p:cNvPr id="4" name="Text Placeholder 2">
            <a:extLst>
              <a:ext uri="{FF2B5EF4-FFF2-40B4-BE49-F238E27FC236}">
                <a16:creationId xmlns:a16="http://schemas.microsoft.com/office/drawing/2014/main" id="{32144EB0-48DB-11B6-41B4-4F55C1A81C84}"/>
              </a:ext>
            </a:extLst>
          </p:cNvPr>
          <p:cNvSpPr txBox="1">
            <a:spLocks/>
          </p:cNvSpPr>
          <p:nvPr/>
        </p:nvSpPr>
        <p:spPr>
          <a:xfrm>
            <a:off x="123370" y="610465"/>
            <a:ext cx="8512629" cy="160440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spcBef>
                <a:spcPts val="200"/>
              </a:spcBef>
              <a:buFont typeface="Arial" panose="020B0604020202020204" pitchFamily="34" charset="0"/>
              <a:buChar char="•"/>
            </a:pPr>
            <a:r>
              <a:rPr lang="en-US" sz="1600" dirty="0">
                <a:solidFill>
                  <a:schemeClr val="dk1"/>
                </a:solidFill>
              </a:rPr>
              <a:t>Over 400 emitting industrial facilities in many different sub sectors, some of which require very high heat</a:t>
            </a:r>
          </a:p>
          <a:p>
            <a:pPr marL="228600" indent="-228600">
              <a:spcBef>
                <a:spcPts val="200"/>
              </a:spcBef>
              <a:buFont typeface="Arial" panose="020B0604020202020204" pitchFamily="34" charset="0"/>
              <a:buChar char="•"/>
            </a:pPr>
            <a:r>
              <a:rPr lang="en-US" sz="1600" dirty="0">
                <a:solidFill>
                  <a:schemeClr val="dk1"/>
                </a:solidFill>
              </a:rPr>
              <a:t>Over 250 gas-fired power plants exist (today) in the electricity sector</a:t>
            </a:r>
          </a:p>
          <a:p>
            <a:pPr marL="228600" indent="-228600">
              <a:spcBef>
                <a:spcPts val="200"/>
              </a:spcBef>
              <a:buFont typeface="Arial" panose="020B0604020202020204" pitchFamily="34" charset="0"/>
              <a:buChar char="•"/>
            </a:pPr>
            <a:r>
              <a:rPr lang="en-US" sz="1600" dirty="0">
                <a:solidFill>
                  <a:schemeClr val="dk1"/>
                </a:solidFill>
              </a:rPr>
              <a:t>CCS is a proven technology that can affordably (with incentives) abate these emissions</a:t>
            </a:r>
          </a:p>
          <a:p>
            <a:pPr marL="228600" indent="-228600">
              <a:spcBef>
                <a:spcPts val="200"/>
              </a:spcBef>
              <a:buFont typeface="Arial" panose="020B0604020202020204" pitchFamily="34" charset="0"/>
              <a:buChar char="•"/>
            </a:pPr>
            <a:r>
              <a:rPr lang="en-US" sz="1600" dirty="0">
                <a:solidFill>
                  <a:schemeClr val="dk1"/>
                </a:solidFill>
              </a:rPr>
              <a:t>CARB Scoping Plan requires 25 Mt/yr of CCS by 2045</a:t>
            </a:r>
          </a:p>
          <a:p>
            <a:pPr>
              <a:spcBef>
                <a:spcPts val="200"/>
              </a:spcBef>
            </a:pPr>
            <a:endParaRPr lang="en-US" sz="1600" dirty="0">
              <a:solidFill>
                <a:schemeClr val="dk1"/>
              </a:solidFill>
            </a:endParaRPr>
          </a:p>
          <a:p>
            <a:pPr marL="228600" indent="-228600">
              <a:spcBef>
                <a:spcPts val="200"/>
              </a:spcBef>
              <a:buFont typeface="Arial" panose="020B0604020202020204" pitchFamily="34" charset="0"/>
              <a:buChar char="•"/>
            </a:pPr>
            <a:endParaRPr lang="en-US" sz="1600" dirty="0">
              <a:solidFill>
                <a:schemeClr val="dk1"/>
              </a:solidFill>
            </a:endParaRPr>
          </a:p>
          <a:p>
            <a:pPr marL="228600" indent="-228600">
              <a:spcBef>
                <a:spcPts val="200"/>
              </a:spcBef>
              <a:buFont typeface="Arial" panose="020B0604020202020204" pitchFamily="34" charset="0"/>
              <a:buChar char="•"/>
            </a:pPr>
            <a:endParaRPr lang="en-US" sz="1600" dirty="0">
              <a:solidFill>
                <a:schemeClr val="dk1"/>
              </a:solidFill>
            </a:endParaRPr>
          </a:p>
          <a:p>
            <a:pPr>
              <a:spcBef>
                <a:spcPts val="200"/>
              </a:spcBef>
            </a:pPr>
            <a:endParaRPr lang="en-US" sz="1600" dirty="0">
              <a:solidFill>
                <a:schemeClr val="dk1"/>
              </a:solidFill>
            </a:endParaRPr>
          </a:p>
          <a:p>
            <a:pPr marL="228600" indent="-228600">
              <a:spcBef>
                <a:spcPts val="200"/>
              </a:spcBef>
              <a:buFont typeface="Arial" panose="020B0604020202020204" pitchFamily="34" charset="0"/>
              <a:buChar char="•"/>
            </a:pPr>
            <a:endParaRPr lang="en-US" sz="1600" dirty="0">
              <a:solidFill>
                <a:schemeClr val="dk1"/>
              </a:solidFill>
            </a:endParaRPr>
          </a:p>
        </p:txBody>
      </p:sp>
    </p:spTree>
    <p:extLst>
      <p:ext uri="{BB962C8B-B14F-4D97-AF65-F5344CB8AC3E}">
        <p14:creationId xmlns:p14="http://schemas.microsoft.com/office/powerpoint/2010/main" val="243028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
                                  </p:stCondLst>
                                  <p:childTnLst>
                                    <p:set>
                                      <p:cBhvr>
                                        <p:cTn id="6" dur="1" fill="hold">
                                          <p:stCondLst>
                                            <p:cond delay="499"/>
                                          </p:stCondLst>
                                        </p:cTn>
                                        <p:tgtEl>
                                          <p:spTgt spid="12"/>
                                        </p:tgtEl>
                                        <p:attrNameLst>
                                          <p:attrName>style.visibility</p:attrName>
                                        </p:attrNameLst>
                                      </p:cBhvr>
                                      <p:to>
                                        <p:strVal val="visible"/>
                                      </p:to>
                                    </p:set>
                                  </p:childTnLst>
                                </p:cTn>
                              </p:par>
                            </p:childTnLst>
                          </p:cTn>
                        </p:par>
                        <p:par>
                          <p:cTn id="7" fill="hold">
                            <p:stCondLst>
                              <p:cond delay="700"/>
                            </p:stCondLst>
                            <p:childTnLst>
                              <p:par>
                                <p:cTn id="8" presetID="1" presetClass="entr" presetSubtype="0" fill="hold" nodeType="afterEffect">
                                  <p:stCondLst>
                                    <p:cond delay="200"/>
                                  </p:stCondLst>
                                  <p:childTnLst>
                                    <p:set>
                                      <p:cBhvr>
                                        <p:cTn id="9" dur="1" fill="hold">
                                          <p:stCondLst>
                                            <p:cond delay="499"/>
                                          </p:stCondLst>
                                        </p:cTn>
                                        <p:tgtEl>
                                          <p:spTgt spid="13"/>
                                        </p:tgtEl>
                                        <p:attrNameLst>
                                          <p:attrName>style.visibility</p:attrName>
                                        </p:attrNameLst>
                                      </p:cBhvr>
                                      <p:to>
                                        <p:strVal val="visible"/>
                                      </p:to>
                                    </p:set>
                                  </p:childTnLst>
                                </p:cTn>
                              </p:par>
                            </p:childTnLst>
                          </p:cTn>
                        </p:par>
                        <p:par>
                          <p:cTn id="10" fill="hold">
                            <p:stCondLst>
                              <p:cond delay="1400"/>
                            </p:stCondLst>
                            <p:childTnLst>
                              <p:par>
                                <p:cTn id="11" presetID="1" presetClass="entr" presetSubtype="0" fill="hold" nodeType="afterEffect">
                                  <p:stCondLst>
                                    <p:cond delay="200"/>
                                  </p:stCondLst>
                                  <p:childTnLst>
                                    <p:set>
                                      <p:cBhvr>
                                        <p:cTn id="12" dur="1" fill="hold">
                                          <p:stCondLst>
                                            <p:cond delay="499"/>
                                          </p:stCondLst>
                                        </p:cTn>
                                        <p:tgtEl>
                                          <p:spTgt spid="14"/>
                                        </p:tgtEl>
                                        <p:attrNameLst>
                                          <p:attrName>style.visibility</p:attrName>
                                        </p:attrNameLst>
                                      </p:cBhvr>
                                      <p:to>
                                        <p:strVal val="visible"/>
                                      </p:to>
                                    </p:set>
                                  </p:childTnLst>
                                </p:cTn>
                              </p:par>
                            </p:childTnLst>
                          </p:cTn>
                        </p:par>
                        <p:par>
                          <p:cTn id="13" fill="hold">
                            <p:stCondLst>
                              <p:cond delay="2100"/>
                            </p:stCondLst>
                            <p:childTnLst>
                              <p:par>
                                <p:cTn id="14" presetID="1" presetClass="entr" presetSubtype="0" fill="hold" nodeType="afterEffect">
                                  <p:stCondLst>
                                    <p:cond delay="200"/>
                                  </p:stCondLst>
                                  <p:childTnLst>
                                    <p:set>
                                      <p:cBhvr>
                                        <p:cTn id="15" dur="1" fill="hold">
                                          <p:stCondLst>
                                            <p:cond delay="499"/>
                                          </p:stCondLst>
                                        </p:cTn>
                                        <p:tgtEl>
                                          <p:spTgt spid="15"/>
                                        </p:tgtEl>
                                        <p:attrNameLst>
                                          <p:attrName>style.visibility</p:attrName>
                                        </p:attrNameLst>
                                      </p:cBhvr>
                                      <p:to>
                                        <p:strVal val="visible"/>
                                      </p:to>
                                    </p:set>
                                  </p:childTnLst>
                                </p:cTn>
                              </p:par>
                            </p:childTnLst>
                          </p:cTn>
                        </p:par>
                        <p:par>
                          <p:cTn id="16" fill="hold">
                            <p:stCondLst>
                              <p:cond delay="2800"/>
                            </p:stCondLst>
                            <p:childTnLst>
                              <p:par>
                                <p:cTn id="17" presetID="1" presetClass="entr" presetSubtype="0" fill="hold" nodeType="afterEffect">
                                  <p:stCondLst>
                                    <p:cond delay="200"/>
                                  </p:stCondLst>
                                  <p:childTnLst>
                                    <p:set>
                                      <p:cBhvr>
                                        <p:cTn id="18" dur="1" fill="hold">
                                          <p:stCondLst>
                                            <p:cond delay="499"/>
                                          </p:stCondLst>
                                        </p:cTn>
                                        <p:tgtEl>
                                          <p:spTgt spid="16"/>
                                        </p:tgtEl>
                                        <p:attrNameLst>
                                          <p:attrName>style.visibility</p:attrName>
                                        </p:attrNameLst>
                                      </p:cBhvr>
                                      <p:to>
                                        <p:strVal val="visible"/>
                                      </p:to>
                                    </p:set>
                                  </p:childTnLst>
                                </p:cTn>
                              </p:par>
                            </p:childTnLst>
                          </p:cTn>
                        </p:par>
                        <p:par>
                          <p:cTn id="19" fill="hold">
                            <p:stCondLst>
                              <p:cond delay="3500"/>
                            </p:stCondLst>
                            <p:childTnLst>
                              <p:par>
                                <p:cTn id="20" presetID="1" presetClass="entr" presetSubtype="0" fill="hold" nodeType="afterEffect">
                                  <p:stCondLst>
                                    <p:cond delay="200"/>
                                  </p:stCondLst>
                                  <p:childTnLst>
                                    <p:set>
                                      <p:cBhvr>
                                        <p:cTn id="21" dur="1" fill="hold">
                                          <p:stCondLst>
                                            <p:cond delay="499"/>
                                          </p:stCondLst>
                                        </p:cTn>
                                        <p:tgtEl>
                                          <p:spTgt spid="17"/>
                                        </p:tgtEl>
                                        <p:attrNameLst>
                                          <p:attrName>style.visibility</p:attrName>
                                        </p:attrNameLst>
                                      </p:cBhvr>
                                      <p:to>
                                        <p:strVal val="visible"/>
                                      </p:to>
                                    </p:set>
                                  </p:childTnLst>
                                </p:cTn>
                              </p:par>
                            </p:childTnLst>
                          </p:cTn>
                        </p:par>
                        <p:par>
                          <p:cTn id="22" fill="hold">
                            <p:stCondLst>
                              <p:cond delay="4200"/>
                            </p:stCondLst>
                            <p:childTnLst>
                              <p:par>
                                <p:cTn id="23" presetID="1" presetClass="entr" presetSubtype="0" fill="hold" nodeType="afterEffect">
                                  <p:stCondLst>
                                    <p:cond delay="200"/>
                                  </p:stCondLst>
                                  <p:childTnLst>
                                    <p:set>
                                      <p:cBhvr>
                                        <p:cTn id="24" dur="1" fill="hold">
                                          <p:stCondLst>
                                            <p:cond delay="499"/>
                                          </p:stCondLst>
                                        </p:cTn>
                                        <p:tgtEl>
                                          <p:spTgt spid="18"/>
                                        </p:tgtEl>
                                        <p:attrNameLst>
                                          <p:attrName>style.visibility</p:attrName>
                                        </p:attrNameLst>
                                      </p:cBhvr>
                                      <p:to>
                                        <p:strVal val="visible"/>
                                      </p:to>
                                    </p:set>
                                  </p:childTnLst>
                                </p:cTn>
                              </p:par>
                            </p:childTnLst>
                          </p:cTn>
                        </p:par>
                        <p:par>
                          <p:cTn id="25" fill="hold">
                            <p:stCondLst>
                              <p:cond delay="4900"/>
                            </p:stCondLst>
                            <p:childTnLst>
                              <p:par>
                                <p:cTn id="26" presetID="1" presetClass="entr" presetSubtype="0" fill="hold" nodeType="afterEffect">
                                  <p:stCondLst>
                                    <p:cond delay="200"/>
                                  </p:stCondLst>
                                  <p:childTnLst>
                                    <p:set>
                                      <p:cBhvr>
                                        <p:cTn id="27" dur="1" fill="hold">
                                          <p:stCondLst>
                                            <p:cond delay="499"/>
                                          </p:stCondLst>
                                        </p:cTn>
                                        <p:tgtEl>
                                          <p:spTgt spid="19"/>
                                        </p:tgtEl>
                                        <p:attrNameLst>
                                          <p:attrName>style.visibility</p:attrName>
                                        </p:attrNameLst>
                                      </p:cBhvr>
                                      <p:to>
                                        <p:strVal val="visible"/>
                                      </p:to>
                                    </p:set>
                                  </p:childTnLst>
                                </p:cTn>
                              </p:par>
                            </p:childTnLst>
                          </p:cTn>
                        </p:par>
                        <p:par>
                          <p:cTn id="28" fill="hold">
                            <p:stCondLst>
                              <p:cond delay="5600"/>
                            </p:stCondLst>
                            <p:childTnLst>
                              <p:par>
                                <p:cTn id="29" presetID="1" presetClass="entr" presetSubtype="0" fill="hold" nodeType="afterEffect">
                                  <p:stCondLst>
                                    <p:cond delay="200"/>
                                  </p:stCondLst>
                                  <p:childTnLst>
                                    <p:set>
                                      <p:cBhvr>
                                        <p:cTn id="30"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68064-23B8-1500-3301-D2B3F2E87379}"/>
              </a:ext>
            </a:extLst>
          </p:cNvPr>
          <p:cNvSpPr>
            <a:spLocks noGrp="1"/>
          </p:cNvSpPr>
          <p:nvPr>
            <p:ph type="title"/>
          </p:nvPr>
        </p:nvSpPr>
        <p:spPr/>
        <p:txBody>
          <a:bodyPr/>
          <a:lstStyle/>
          <a:p>
            <a:r>
              <a:rPr lang="en-US" dirty="0"/>
              <a:t>Carbon Dioxide Removal (CDR)</a:t>
            </a:r>
          </a:p>
        </p:txBody>
      </p:sp>
      <p:sp>
        <p:nvSpPr>
          <p:cNvPr id="3" name="Slide Number Placeholder 2">
            <a:extLst>
              <a:ext uri="{FF2B5EF4-FFF2-40B4-BE49-F238E27FC236}">
                <a16:creationId xmlns:a16="http://schemas.microsoft.com/office/drawing/2014/main" id="{41E1924A-7DA3-3690-A399-33E8B544EF6E}"/>
              </a:ext>
            </a:extLst>
          </p:cNvPr>
          <p:cNvSpPr>
            <a:spLocks noGrp="1"/>
          </p:cNvSpPr>
          <p:nvPr>
            <p:ph type="sldNum" sz="quarter" idx="4"/>
          </p:nvPr>
        </p:nvSpPr>
        <p:spPr/>
        <p:txBody>
          <a:bodyPr/>
          <a:lstStyle/>
          <a:p>
            <a:fld id="{BB0E056D-CCBC-C240-90BF-2176CB1B0D0D}" type="slidenum">
              <a:rPr lang="en-US" smtClean="0"/>
              <a:pPr/>
              <a:t>24</a:t>
            </a:fld>
            <a:endParaRPr lang="en-US" dirty="0"/>
          </a:p>
        </p:txBody>
      </p:sp>
      <p:sp>
        <p:nvSpPr>
          <p:cNvPr id="5" name="Content Placeholder 4">
            <a:extLst>
              <a:ext uri="{FF2B5EF4-FFF2-40B4-BE49-F238E27FC236}">
                <a16:creationId xmlns:a16="http://schemas.microsoft.com/office/drawing/2014/main" id="{092F57B8-9AF9-ECBF-71F0-6A11037AB650}"/>
              </a:ext>
            </a:extLst>
          </p:cNvPr>
          <p:cNvSpPr>
            <a:spLocks noGrp="1"/>
          </p:cNvSpPr>
          <p:nvPr>
            <p:ph sz="quarter" idx="15"/>
          </p:nvPr>
        </p:nvSpPr>
        <p:spPr>
          <a:xfrm>
            <a:off x="118873" y="857250"/>
            <a:ext cx="3601358" cy="3543300"/>
          </a:xfrm>
        </p:spPr>
        <p:txBody>
          <a:bodyPr>
            <a:normAutofit fontScale="92500" lnSpcReduction="20000"/>
          </a:bodyPr>
          <a:lstStyle/>
          <a:p>
            <a:r>
              <a:rPr lang="en-US" dirty="0"/>
              <a:t>What is CDR?</a:t>
            </a:r>
          </a:p>
          <a:p>
            <a:pPr marL="342892" indent="-342892">
              <a:buFont typeface="Arial" panose="020B0604020202020204" pitchFamily="34" charset="0"/>
              <a:buChar char="•"/>
            </a:pPr>
            <a:r>
              <a:rPr lang="en-US" dirty="0">
                <a:solidFill>
                  <a:srgbClr val="292929"/>
                </a:solidFill>
                <a:latin typeface="+mn-lt"/>
              </a:rPr>
              <a:t>Technologies</a:t>
            </a:r>
            <a:r>
              <a:rPr lang="en-US" b="0" dirty="0">
                <a:solidFill>
                  <a:srgbClr val="292929"/>
                </a:solidFill>
                <a:effectLst/>
                <a:latin typeface="+mn-lt"/>
              </a:rPr>
              <a:t> that remove CO</a:t>
            </a:r>
            <a:r>
              <a:rPr lang="en-US" b="0" baseline="-25000" dirty="0">
                <a:solidFill>
                  <a:srgbClr val="292929"/>
                </a:solidFill>
                <a:effectLst/>
                <a:latin typeface="+mn-lt"/>
              </a:rPr>
              <a:t>2</a:t>
            </a:r>
            <a:r>
              <a:rPr lang="en-US" b="0" dirty="0">
                <a:solidFill>
                  <a:srgbClr val="292929"/>
                </a:solidFill>
                <a:effectLst/>
                <a:latin typeface="+mn-lt"/>
              </a:rPr>
              <a:t> from the atmosphere. </a:t>
            </a:r>
          </a:p>
          <a:p>
            <a:pPr marL="342892" indent="-342892">
              <a:buFont typeface="Arial" panose="020B0604020202020204" pitchFamily="34" charset="0"/>
              <a:buChar char="•"/>
            </a:pPr>
            <a:r>
              <a:rPr lang="en-US" b="0" dirty="0">
                <a:solidFill>
                  <a:srgbClr val="292929"/>
                </a:solidFill>
                <a:effectLst/>
                <a:latin typeface="+mn-lt"/>
              </a:rPr>
              <a:t>Also known as “negative emissions technologies”</a:t>
            </a:r>
          </a:p>
          <a:p>
            <a:pPr marL="342892" indent="-342892">
              <a:buFont typeface="Arial" panose="020B0604020202020204" pitchFamily="34" charset="0"/>
              <a:buChar char="•"/>
            </a:pPr>
            <a:r>
              <a:rPr lang="en-US" b="0" dirty="0">
                <a:solidFill>
                  <a:srgbClr val="292929"/>
                </a:solidFill>
                <a:effectLst/>
                <a:latin typeface="+mn-lt"/>
              </a:rPr>
              <a:t>In 2045, CARB Scoping Plan requires: </a:t>
            </a:r>
          </a:p>
          <a:p>
            <a:pPr marL="574661" lvl="1" indent="-342892">
              <a:buFont typeface="Arial" panose="020B0604020202020204" pitchFamily="34" charset="0"/>
              <a:buChar char="•"/>
            </a:pPr>
            <a:r>
              <a:rPr lang="en-US" dirty="0">
                <a:solidFill>
                  <a:srgbClr val="292929"/>
                </a:solidFill>
                <a:latin typeface="+mn-lt"/>
              </a:rPr>
              <a:t>D</a:t>
            </a:r>
            <a:r>
              <a:rPr lang="en-US" dirty="0">
                <a:solidFill>
                  <a:srgbClr val="292929"/>
                </a:solidFill>
                <a:effectLst/>
                <a:latin typeface="+mn-lt"/>
              </a:rPr>
              <a:t>irect air capture (DAC) w/ geologic storage ~6</a:t>
            </a:r>
            <a:r>
              <a:rPr lang="en-US" dirty="0">
                <a:solidFill>
                  <a:srgbClr val="292929"/>
                </a:solidFill>
                <a:latin typeface="+mn-lt"/>
              </a:rPr>
              <a:t>5</a:t>
            </a:r>
            <a:r>
              <a:rPr lang="en-US" dirty="0">
                <a:solidFill>
                  <a:srgbClr val="292929"/>
                </a:solidFill>
                <a:effectLst/>
                <a:latin typeface="+mn-lt"/>
              </a:rPr>
              <a:t> Mt</a:t>
            </a:r>
          </a:p>
          <a:p>
            <a:pPr marL="574661" lvl="1" indent="-342892">
              <a:buFont typeface="Arial" panose="020B0604020202020204" pitchFamily="34" charset="0"/>
              <a:buChar char="•"/>
            </a:pPr>
            <a:r>
              <a:rPr lang="en-US" dirty="0">
                <a:solidFill>
                  <a:srgbClr val="292929"/>
                </a:solidFill>
                <a:latin typeface="+mn-lt"/>
              </a:rPr>
              <a:t>Biomass carbon removal (BECCS/BiCRS) ~9 Mt</a:t>
            </a:r>
            <a:endParaRPr lang="en-US" dirty="0">
              <a:latin typeface="+mn-lt"/>
            </a:endParaRPr>
          </a:p>
          <a:p>
            <a:pPr marL="574661" lvl="1" indent="-342892">
              <a:buFont typeface="Arial" panose="020B0604020202020204" pitchFamily="34" charset="0"/>
              <a:buChar char="•"/>
            </a:pPr>
            <a:r>
              <a:rPr lang="en-US" b="0" dirty="0">
                <a:solidFill>
                  <a:srgbClr val="292929"/>
                </a:solidFill>
                <a:effectLst/>
                <a:latin typeface="+mn-lt"/>
              </a:rPr>
              <a:t>Natural climate solutions from working lands ~1 Mt</a:t>
            </a:r>
          </a:p>
          <a:p>
            <a:endParaRPr lang="en-US" dirty="0"/>
          </a:p>
        </p:txBody>
      </p:sp>
      <p:pic>
        <p:nvPicPr>
          <p:cNvPr id="4" name="Google Shape;157;gdeeda88456_0_345">
            <a:extLst>
              <a:ext uri="{FF2B5EF4-FFF2-40B4-BE49-F238E27FC236}">
                <a16:creationId xmlns:a16="http://schemas.microsoft.com/office/drawing/2014/main" id="{FAEC631A-633B-37F6-849A-52E0C5B298A6}"/>
              </a:ext>
            </a:extLst>
          </p:cNvPr>
          <p:cNvPicPr preferRelativeResize="0"/>
          <p:nvPr/>
        </p:nvPicPr>
        <p:blipFill rotWithShape="1">
          <a:blip r:embed="rId2">
            <a:alphaModFix/>
          </a:blip>
          <a:srcRect l="66904"/>
          <a:stretch/>
        </p:blipFill>
        <p:spPr>
          <a:xfrm>
            <a:off x="3954452" y="857250"/>
            <a:ext cx="2007219" cy="3517222"/>
          </a:xfrm>
          <a:prstGeom prst="rect">
            <a:avLst/>
          </a:prstGeom>
          <a:noFill/>
          <a:ln>
            <a:noFill/>
          </a:ln>
        </p:spPr>
      </p:pic>
      <p:pic>
        <p:nvPicPr>
          <p:cNvPr id="1026" name="Picture 2" descr="The growing role of BECCS in mitigation scenarios | Chatham House –  International Affairs Think Tank">
            <a:extLst>
              <a:ext uri="{FF2B5EF4-FFF2-40B4-BE49-F238E27FC236}">
                <a16:creationId xmlns:a16="http://schemas.microsoft.com/office/drawing/2014/main" id="{E3CF079F-7F22-416B-26E2-CFCF85B7D2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900" t="-1644" r="30551" b="1"/>
          <a:stretch/>
        </p:blipFill>
        <p:spPr bwMode="auto">
          <a:xfrm>
            <a:off x="5961672" y="769029"/>
            <a:ext cx="2114309" cy="3631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84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863F2D-F27E-41AE-BB50-E190D6B86D1E}"/>
              </a:ext>
            </a:extLst>
          </p:cNvPr>
          <p:cNvSpPr>
            <a:spLocks noGrp="1"/>
          </p:cNvSpPr>
          <p:nvPr>
            <p:ph type="title"/>
          </p:nvPr>
        </p:nvSpPr>
        <p:spPr/>
        <p:txBody>
          <a:bodyPr/>
          <a:lstStyle/>
          <a:p>
            <a:r>
              <a:rPr lang="en-US" dirty="0"/>
              <a:t>Direct Air Capture (DAC)</a:t>
            </a:r>
          </a:p>
        </p:txBody>
      </p:sp>
      <p:sp>
        <p:nvSpPr>
          <p:cNvPr id="5" name="Slide Number Placeholder 5">
            <a:extLst>
              <a:ext uri="{FF2B5EF4-FFF2-40B4-BE49-F238E27FC236}">
                <a16:creationId xmlns:a16="http://schemas.microsoft.com/office/drawing/2014/main" id="{A5B6920F-3441-4F04-A89A-9C6B793D1235}"/>
              </a:ext>
            </a:extLst>
          </p:cNvPr>
          <p:cNvSpPr txBox="1">
            <a:spLocks/>
          </p:cNvSpPr>
          <p:nvPr/>
        </p:nvSpPr>
        <p:spPr>
          <a:xfrm>
            <a:off x="8374045" y="4792121"/>
            <a:ext cx="464527" cy="345830"/>
          </a:xfrm>
          <a:prstGeom prst="rect">
            <a:avLst/>
          </a:prstGeom>
          <a:noFill/>
          <a:effectLst/>
        </p:spPr>
        <p:txBody>
          <a:bodyPr/>
          <a:lstStyle>
            <a:defPPr>
              <a:defRPr lang="en-US"/>
            </a:defPPr>
            <a:lvl1pPr marL="0" algn="l" defTabSz="457200" rtl="0" eaLnBrk="1" latinLnBrk="0" hangingPunct="1">
              <a:defRPr sz="1800" kern="1200">
                <a:solidFill>
                  <a:schemeClr val="bg1">
                    <a:lumMod val="85000"/>
                  </a:schemeClr>
                </a:solidFill>
                <a:effectLst/>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buClr>
                <a:srgbClr val="000000"/>
              </a:buClr>
              <a:defRPr/>
            </a:pPr>
            <a:fld id="{BB0E056D-CCBC-C240-90BF-2176CB1B0D0D}" type="slidenum">
              <a:rPr lang="en-US">
                <a:solidFill>
                  <a:schemeClr val="tx1"/>
                </a:solidFill>
                <a:sym typeface="Arial"/>
              </a:rPr>
              <a:pPr defTabSz="342900">
                <a:buClr>
                  <a:srgbClr val="000000"/>
                </a:buClr>
                <a:defRPr/>
              </a:pPr>
              <a:t>25</a:t>
            </a:fld>
            <a:endParaRPr lang="en-US" dirty="0">
              <a:solidFill>
                <a:schemeClr val="tx1"/>
              </a:solidFill>
              <a:sym typeface="Arial"/>
            </a:endParaRPr>
          </a:p>
        </p:txBody>
      </p:sp>
      <p:pic>
        <p:nvPicPr>
          <p:cNvPr id="2" name="Google Shape;157;gdeeda88456_0_345">
            <a:extLst>
              <a:ext uri="{FF2B5EF4-FFF2-40B4-BE49-F238E27FC236}">
                <a16:creationId xmlns:a16="http://schemas.microsoft.com/office/drawing/2014/main" id="{741391EB-3A5E-D9D5-238D-F6D4E6C07C91}"/>
              </a:ext>
            </a:extLst>
          </p:cNvPr>
          <p:cNvPicPr preferRelativeResize="0"/>
          <p:nvPr/>
        </p:nvPicPr>
        <p:blipFill rotWithShape="1">
          <a:blip r:embed="rId3">
            <a:alphaModFix/>
          </a:blip>
          <a:srcRect l="66904"/>
          <a:stretch/>
        </p:blipFill>
        <p:spPr>
          <a:xfrm>
            <a:off x="496362" y="1057884"/>
            <a:ext cx="1725999" cy="2825931"/>
          </a:xfrm>
          <a:prstGeom prst="rect">
            <a:avLst/>
          </a:prstGeom>
          <a:noFill/>
          <a:ln>
            <a:noFill/>
          </a:ln>
        </p:spPr>
      </p:pic>
      <p:sp>
        <p:nvSpPr>
          <p:cNvPr id="3" name="Content Placeholder 5">
            <a:extLst>
              <a:ext uri="{FF2B5EF4-FFF2-40B4-BE49-F238E27FC236}">
                <a16:creationId xmlns:a16="http://schemas.microsoft.com/office/drawing/2014/main" id="{B89B4F80-C48D-8859-E94D-59F51BAFA155}"/>
              </a:ext>
            </a:extLst>
          </p:cNvPr>
          <p:cNvSpPr>
            <a:spLocks noGrp="1"/>
          </p:cNvSpPr>
          <p:nvPr>
            <p:ph idx="1"/>
          </p:nvPr>
        </p:nvSpPr>
        <p:spPr>
          <a:xfrm>
            <a:off x="2569032" y="802546"/>
            <a:ext cx="6269540" cy="3554320"/>
          </a:xfrm>
        </p:spPr>
        <p:txBody>
          <a:bodyPr>
            <a:normAutofit/>
          </a:bodyPr>
          <a:lstStyle/>
          <a:p>
            <a:pPr marL="257175" indent="-257175">
              <a:buFont typeface="Arial" panose="020B0604020202020204" pitchFamily="34" charset="0"/>
              <a:buChar char="•"/>
            </a:pPr>
            <a:r>
              <a:rPr lang="en-US" b="1" dirty="0"/>
              <a:t>Current Status: </a:t>
            </a:r>
            <a:r>
              <a:rPr lang="en-US" dirty="0"/>
              <a:t>18 DAC plants operating capturing 0.01 Mt/yr. Majority of captured CO</a:t>
            </a:r>
            <a:r>
              <a:rPr lang="en-US" baseline="-25000" dirty="0"/>
              <a:t>2</a:t>
            </a:r>
            <a:r>
              <a:rPr lang="en-US" dirty="0"/>
              <a:t> is used in beverage industry</a:t>
            </a:r>
          </a:p>
          <a:p>
            <a:pPr marL="257175" indent="-257175">
              <a:buFont typeface="Arial" panose="020B0604020202020204" pitchFamily="34" charset="0"/>
              <a:buChar char="•"/>
            </a:pPr>
            <a:r>
              <a:rPr lang="en-US" dirty="0"/>
              <a:t>A 1 Mt/yr plant is in development in TX and 11 more large-scale plants are in development which could result in 5.5 Mt/yr by 2030</a:t>
            </a:r>
          </a:p>
          <a:p>
            <a:pPr marL="257175" indent="-257175">
              <a:buFont typeface="Arial" panose="020B0604020202020204" pitchFamily="34" charset="0"/>
              <a:buChar char="•"/>
            </a:pPr>
            <a:r>
              <a:rPr lang="en-US" dirty="0"/>
              <a:t>IEA Net Zero scenario (for the globe) requires 5.5 Mt/yr by 2030</a:t>
            </a:r>
          </a:p>
          <a:p>
            <a:pPr marL="257175" indent="-257175">
              <a:buFont typeface="Arial" panose="020B0604020202020204" pitchFamily="34" charset="0"/>
              <a:buChar char="•"/>
            </a:pPr>
            <a:r>
              <a:rPr lang="en-US" sz="1950" dirty="0"/>
              <a:t>CARB 2022 Scoping Plan (for CA) requires:</a:t>
            </a:r>
          </a:p>
          <a:p>
            <a:pPr marL="1033437" lvl="2" indent="-342892">
              <a:buFont typeface="Arial" panose="020B0604020202020204" pitchFamily="34" charset="0"/>
              <a:buChar char="•"/>
            </a:pPr>
            <a:r>
              <a:rPr lang="en-US" dirty="0"/>
              <a:t>2.3 Mt/yr by 2030</a:t>
            </a:r>
          </a:p>
          <a:p>
            <a:pPr marL="1033437" lvl="2" indent="-342892">
              <a:buFont typeface="Arial" panose="020B0604020202020204" pitchFamily="34" charset="0"/>
              <a:buChar char="•"/>
            </a:pPr>
            <a:r>
              <a:rPr lang="en-US" dirty="0"/>
              <a:t>6.6 Mt/yr by 2031</a:t>
            </a:r>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endParaRPr lang="en-US" dirty="0"/>
          </a:p>
          <a:p>
            <a:endParaRPr lang="en-US" dirty="0"/>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41774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aph of different colored bars&#10;&#10;Description automatically generated">
            <a:extLst>
              <a:ext uri="{FF2B5EF4-FFF2-40B4-BE49-F238E27FC236}">
                <a16:creationId xmlns:a16="http://schemas.microsoft.com/office/drawing/2014/main" id="{B8AD5A17-5E1F-BE09-906E-5363554CD9BD}"/>
              </a:ext>
            </a:extLst>
          </p:cNvPr>
          <p:cNvPicPr>
            <a:picLocks noChangeAspect="1"/>
          </p:cNvPicPr>
          <p:nvPr/>
        </p:nvPicPr>
        <p:blipFill>
          <a:blip r:embed="rId3"/>
          <a:stretch>
            <a:fillRect/>
          </a:stretch>
        </p:blipFill>
        <p:spPr>
          <a:xfrm>
            <a:off x="444652" y="1026835"/>
            <a:ext cx="4675528" cy="2922205"/>
          </a:xfrm>
          <a:prstGeom prst="rect">
            <a:avLst/>
          </a:prstGeom>
        </p:spPr>
      </p:pic>
      <p:grpSp>
        <p:nvGrpSpPr>
          <p:cNvPr id="11" name="Group 10">
            <a:extLst>
              <a:ext uri="{FF2B5EF4-FFF2-40B4-BE49-F238E27FC236}">
                <a16:creationId xmlns:a16="http://schemas.microsoft.com/office/drawing/2014/main" id="{6BB72BC6-E5FD-5D37-B562-3E244E4EBCE5}"/>
              </a:ext>
            </a:extLst>
          </p:cNvPr>
          <p:cNvGrpSpPr/>
          <p:nvPr/>
        </p:nvGrpSpPr>
        <p:grpSpPr>
          <a:xfrm>
            <a:off x="-880619" y="3563937"/>
            <a:ext cx="7279049" cy="593032"/>
            <a:chOff x="-100442" y="3622660"/>
            <a:chExt cx="7279049" cy="593032"/>
          </a:xfrm>
        </p:grpSpPr>
        <p:pic>
          <p:nvPicPr>
            <p:cNvPr id="13" name="Picture 12" descr="A graph of different colored bars&#10;&#10;Description automatically generated">
              <a:extLst>
                <a:ext uri="{FF2B5EF4-FFF2-40B4-BE49-F238E27FC236}">
                  <a16:creationId xmlns:a16="http://schemas.microsoft.com/office/drawing/2014/main" id="{BC01B3BA-A32F-9E6D-62EA-74DB264D3523}"/>
                </a:ext>
              </a:extLst>
            </p:cNvPr>
            <p:cNvPicPr>
              <a:picLocks noChangeAspect="1"/>
            </p:cNvPicPr>
            <p:nvPr/>
          </p:nvPicPr>
          <p:blipFill rotWithShape="1">
            <a:blip r:embed="rId3"/>
            <a:srcRect t="86965"/>
            <a:stretch/>
          </p:blipFill>
          <p:spPr>
            <a:xfrm>
              <a:off x="-100442" y="3622660"/>
              <a:ext cx="7279049" cy="593032"/>
            </a:xfrm>
            <a:prstGeom prst="rect">
              <a:avLst/>
            </a:prstGeom>
          </p:spPr>
        </p:pic>
        <p:cxnSp>
          <p:nvCxnSpPr>
            <p:cNvPr id="5" name="Straight Connector 4">
              <a:extLst>
                <a:ext uri="{FF2B5EF4-FFF2-40B4-BE49-F238E27FC236}">
                  <a16:creationId xmlns:a16="http://schemas.microsoft.com/office/drawing/2014/main" id="{3B392D7A-651C-7823-D6EF-BE2AA7228275}"/>
                </a:ext>
              </a:extLst>
            </p:cNvPr>
            <p:cNvCxnSpPr/>
            <p:nvPr/>
          </p:nvCxnSpPr>
          <p:spPr>
            <a:xfrm>
              <a:off x="3480529" y="3948374"/>
              <a:ext cx="309657"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2989436A-0BD8-B351-B95F-94726DBB49F0}"/>
                </a:ext>
              </a:extLst>
            </p:cNvPr>
            <p:cNvSpPr txBox="1"/>
            <p:nvPr/>
          </p:nvSpPr>
          <p:spPr>
            <a:xfrm>
              <a:off x="3748365" y="3808888"/>
              <a:ext cx="2949590" cy="307777"/>
            </a:xfrm>
            <a:prstGeom prst="rect">
              <a:avLst/>
            </a:prstGeom>
            <a:solidFill>
              <a:schemeClr val="bg1"/>
            </a:solidFill>
          </p:spPr>
          <p:txBody>
            <a:bodyPr wrap="none" rtlCol="0">
              <a:spAutoFit/>
            </a:bodyPr>
            <a:lstStyle/>
            <a:p>
              <a:r>
                <a:rPr lang="en-US" sz="1400" dirty="0"/>
                <a:t>DECAL version of CARB Ref Case</a:t>
              </a:r>
            </a:p>
          </p:txBody>
        </p:sp>
      </p:grpSp>
      <p:sp>
        <p:nvSpPr>
          <p:cNvPr id="3" name="Slide Number Placeholder 2">
            <a:extLst>
              <a:ext uri="{FF2B5EF4-FFF2-40B4-BE49-F238E27FC236}">
                <a16:creationId xmlns:a16="http://schemas.microsoft.com/office/drawing/2014/main" id="{84915522-95F7-2220-AA76-B228573B324D}"/>
              </a:ext>
            </a:extLst>
          </p:cNvPr>
          <p:cNvSpPr>
            <a:spLocks noGrp="1"/>
          </p:cNvSpPr>
          <p:nvPr>
            <p:ph type="sldNum" sz="quarter" idx="4"/>
          </p:nvPr>
        </p:nvSpPr>
        <p:spPr>
          <a:xfrm>
            <a:off x="8458200" y="4800600"/>
            <a:ext cx="464527" cy="345830"/>
          </a:xfrm>
        </p:spPr>
        <p:txBody>
          <a:bodyPr/>
          <a:lstStyle/>
          <a:p>
            <a:fld id="{BB0E056D-CCBC-C240-90BF-2176CB1B0D0D}" type="slidenum">
              <a:rPr lang="en-US" smtClean="0">
                <a:solidFill>
                  <a:schemeClr val="tx1"/>
                </a:solidFill>
              </a:rPr>
              <a:pPr/>
              <a:t>26</a:t>
            </a:fld>
            <a:endParaRPr lang="en-US" dirty="0">
              <a:solidFill>
                <a:schemeClr val="tx1"/>
              </a:solidFill>
            </a:endParaRPr>
          </a:p>
        </p:txBody>
      </p:sp>
      <p:sp>
        <p:nvSpPr>
          <p:cNvPr id="7" name="Google Shape;687;p49">
            <a:extLst>
              <a:ext uri="{FF2B5EF4-FFF2-40B4-BE49-F238E27FC236}">
                <a16:creationId xmlns:a16="http://schemas.microsoft.com/office/drawing/2014/main" id="{23A37D94-EC06-3E69-7F97-8C2DAE1B5269}"/>
              </a:ext>
            </a:extLst>
          </p:cNvPr>
          <p:cNvSpPr txBox="1"/>
          <p:nvPr/>
        </p:nvSpPr>
        <p:spPr>
          <a:xfrm>
            <a:off x="131474" y="89488"/>
            <a:ext cx="5103256" cy="714600"/>
          </a:xfrm>
          <a:prstGeom prst="rect">
            <a:avLst/>
          </a:prstGeom>
          <a:noFill/>
          <a:ln>
            <a:noFill/>
          </a:ln>
        </p:spPr>
        <p:txBody>
          <a:bodyPr spcFirstLastPara="1" wrap="square" lIns="0" tIns="34275" rIns="68569" bIns="34275" anchor="b" anchorCtr="0">
            <a:noAutofit/>
          </a:bodyPr>
          <a:lstStyle/>
          <a:p>
            <a:pPr>
              <a:lnSpc>
                <a:spcPct val="85000"/>
              </a:lnSpc>
              <a:buClr>
                <a:srgbClr val="000000"/>
              </a:buClr>
              <a:buSzPts val="1400"/>
            </a:pPr>
            <a:r>
              <a:rPr lang="en-US" sz="2800" dirty="0">
                <a:solidFill>
                  <a:schemeClr val="accent2"/>
                </a:solidFill>
                <a:latin typeface="Arial"/>
                <a:ea typeface="Arial"/>
                <a:cs typeface="Arial"/>
                <a:sym typeface="Arial"/>
              </a:rPr>
              <a:t>Carbon Capture and Removal</a:t>
            </a:r>
            <a:br>
              <a:rPr lang="en-US" dirty="0">
                <a:solidFill>
                  <a:schemeClr val="accent2"/>
                </a:solidFill>
                <a:latin typeface="Arial"/>
                <a:ea typeface="Arial"/>
                <a:cs typeface="Arial"/>
                <a:sym typeface="Arial"/>
              </a:rPr>
            </a:br>
            <a:endParaRPr sz="2000" dirty="0">
              <a:solidFill>
                <a:schemeClr val="accent2"/>
              </a:solidFill>
              <a:latin typeface="Arial"/>
              <a:ea typeface="Arial"/>
              <a:cs typeface="Arial"/>
              <a:sym typeface="Arial"/>
            </a:endParaRPr>
          </a:p>
        </p:txBody>
      </p:sp>
      <p:sp>
        <p:nvSpPr>
          <p:cNvPr id="2" name="Freeform: Shape 1">
            <a:extLst>
              <a:ext uri="{FF2B5EF4-FFF2-40B4-BE49-F238E27FC236}">
                <a16:creationId xmlns:a16="http://schemas.microsoft.com/office/drawing/2014/main" id="{85A85831-F61A-CFE8-36B3-BF238F5730C3}"/>
              </a:ext>
            </a:extLst>
          </p:cNvPr>
          <p:cNvSpPr/>
          <p:nvPr/>
        </p:nvSpPr>
        <p:spPr>
          <a:xfrm>
            <a:off x="1023824" y="1181275"/>
            <a:ext cx="3857967" cy="1698154"/>
          </a:xfrm>
          <a:custGeom>
            <a:avLst/>
            <a:gdLst>
              <a:gd name="connsiteX0" fmla="*/ 0 w 3857967"/>
              <a:gd name="connsiteY0" fmla="*/ 7789 h 1698154"/>
              <a:gd name="connsiteX1" fmla="*/ 153007 w 3857967"/>
              <a:gd name="connsiteY1" fmla="*/ 11432 h 1698154"/>
              <a:gd name="connsiteX2" fmla="*/ 579242 w 3857967"/>
              <a:gd name="connsiteY2" fmla="*/ 117080 h 1698154"/>
              <a:gd name="connsiteX3" fmla="*/ 998190 w 3857967"/>
              <a:gd name="connsiteY3" fmla="*/ 383021 h 1698154"/>
              <a:gd name="connsiteX4" fmla="*/ 1351564 w 3857967"/>
              <a:gd name="connsiteY4" fmla="*/ 510527 h 1698154"/>
              <a:gd name="connsiteX5" fmla="*/ 1602933 w 3857967"/>
              <a:gd name="connsiteY5" fmla="*/ 612532 h 1698154"/>
              <a:gd name="connsiteX6" fmla="*/ 2007309 w 3857967"/>
              <a:gd name="connsiteY6" fmla="*/ 812898 h 1698154"/>
              <a:gd name="connsiteX7" fmla="*/ 2225890 w 3857967"/>
              <a:gd name="connsiteY7" fmla="*/ 925832 h 1698154"/>
              <a:gd name="connsiteX8" fmla="*/ 2637553 w 3857967"/>
              <a:gd name="connsiteY8" fmla="*/ 1118913 h 1698154"/>
              <a:gd name="connsiteX9" fmla="*/ 2994569 w 3857967"/>
              <a:gd name="connsiteY9" fmla="*/ 1301064 h 1698154"/>
              <a:gd name="connsiteX10" fmla="*/ 3457234 w 3857967"/>
              <a:gd name="connsiteY10" fmla="*/ 1530575 h 1698154"/>
              <a:gd name="connsiteX11" fmla="*/ 3588383 w 3857967"/>
              <a:gd name="connsiteY11" fmla="*/ 1592506 h 1698154"/>
              <a:gd name="connsiteX12" fmla="*/ 3752319 w 3857967"/>
              <a:gd name="connsiteY12" fmla="*/ 1658081 h 1698154"/>
              <a:gd name="connsiteX13" fmla="*/ 3857967 w 3857967"/>
              <a:gd name="connsiteY13" fmla="*/ 1698154 h 169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57967" h="1698154">
                <a:moveTo>
                  <a:pt x="0" y="7789"/>
                </a:moveTo>
                <a:cubicBezTo>
                  <a:pt x="28233" y="503"/>
                  <a:pt x="56467" y="-6783"/>
                  <a:pt x="153007" y="11432"/>
                </a:cubicBezTo>
                <a:cubicBezTo>
                  <a:pt x="249547" y="29647"/>
                  <a:pt x="438378" y="55149"/>
                  <a:pt x="579242" y="117080"/>
                </a:cubicBezTo>
                <a:cubicBezTo>
                  <a:pt x="720106" y="179011"/>
                  <a:pt x="869470" y="317447"/>
                  <a:pt x="998190" y="383021"/>
                </a:cubicBezTo>
                <a:cubicBezTo>
                  <a:pt x="1126910" y="448596"/>
                  <a:pt x="1250773" y="472275"/>
                  <a:pt x="1351564" y="510527"/>
                </a:cubicBezTo>
                <a:cubicBezTo>
                  <a:pt x="1452355" y="548779"/>
                  <a:pt x="1493642" y="562137"/>
                  <a:pt x="1602933" y="612532"/>
                </a:cubicBezTo>
                <a:cubicBezTo>
                  <a:pt x="1712224" y="662927"/>
                  <a:pt x="1903483" y="760681"/>
                  <a:pt x="2007309" y="812898"/>
                </a:cubicBezTo>
                <a:cubicBezTo>
                  <a:pt x="2111135" y="865115"/>
                  <a:pt x="2120849" y="874830"/>
                  <a:pt x="2225890" y="925832"/>
                </a:cubicBezTo>
                <a:cubicBezTo>
                  <a:pt x="2330931" y="976834"/>
                  <a:pt x="2509440" y="1056374"/>
                  <a:pt x="2637553" y="1118913"/>
                </a:cubicBezTo>
                <a:cubicBezTo>
                  <a:pt x="2765666" y="1181452"/>
                  <a:pt x="2994569" y="1301064"/>
                  <a:pt x="2994569" y="1301064"/>
                </a:cubicBezTo>
                <a:lnTo>
                  <a:pt x="3457234" y="1530575"/>
                </a:lnTo>
                <a:cubicBezTo>
                  <a:pt x="3556203" y="1579149"/>
                  <a:pt x="3539202" y="1571255"/>
                  <a:pt x="3588383" y="1592506"/>
                </a:cubicBezTo>
                <a:cubicBezTo>
                  <a:pt x="3637564" y="1613757"/>
                  <a:pt x="3707388" y="1640473"/>
                  <a:pt x="3752319" y="1658081"/>
                </a:cubicBezTo>
                <a:cubicBezTo>
                  <a:pt x="3797250" y="1675689"/>
                  <a:pt x="3827608" y="1686921"/>
                  <a:pt x="3857967" y="1698154"/>
                </a:cubicBezTo>
              </a:path>
            </a:pathLst>
          </a:cu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5">
            <a:extLst>
              <a:ext uri="{FF2B5EF4-FFF2-40B4-BE49-F238E27FC236}">
                <a16:creationId xmlns:a16="http://schemas.microsoft.com/office/drawing/2014/main" id="{C2C2F48E-EB38-5A86-8F11-CB5E45C3ABFE}"/>
              </a:ext>
            </a:extLst>
          </p:cNvPr>
          <p:cNvSpPr txBox="1">
            <a:spLocks/>
          </p:cNvSpPr>
          <p:nvPr/>
        </p:nvSpPr>
        <p:spPr>
          <a:xfrm>
            <a:off x="5882683" y="198545"/>
            <a:ext cx="3261317" cy="4405880"/>
          </a:xfrm>
          <a:prstGeom prst="rect">
            <a:avLst/>
          </a:prstGeom>
        </p:spPr>
        <p:txBody>
          <a:bodyPr>
            <a:normAutofit lnSpcReduction="10000"/>
          </a:bodyPr>
          <a:lstStyle>
            <a:lvl1pPr marL="0" indent="0" algn="l" defTabSz="457200" rtl="0" eaLnBrk="1" latinLnBrk="0" hangingPunct="1">
              <a:lnSpc>
                <a:spcPct val="90000"/>
              </a:lnSpc>
              <a:spcBef>
                <a:spcPts val="1200"/>
              </a:spcBef>
              <a:buClr>
                <a:srgbClr val="800000"/>
              </a:buClr>
              <a:buFont typeface="Lucida Grande"/>
              <a:buNone/>
              <a:defRPr sz="2000" kern="1200">
                <a:solidFill>
                  <a:schemeClr val="tx1">
                    <a:lumMod val="75000"/>
                    <a:lumOff val="25000"/>
                  </a:schemeClr>
                </a:solidFill>
                <a:latin typeface="Arial"/>
                <a:ea typeface="+mn-ea"/>
                <a:cs typeface="Arial"/>
              </a:defRPr>
            </a:lvl1pPr>
            <a:lvl2pPr marL="231775" indent="-231775" algn="l" defTabSz="457200" rtl="0" eaLnBrk="1" latinLnBrk="0" hangingPunct="1">
              <a:lnSpc>
                <a:spcPct val="90000"/>
              </a:lnSpc>
              <a:spcBef>
                <a:spcPts val="600"/>
              </a:spcBef>
              <a:buClr>
                <a:srgbClr val="800000"/>
              </a:buClr>
              <a:buFont typeface="Lucida Grande"/>
              <a:buChar char="▪"/>
              <a:tabLst/>
              <a:defRPr sz="1800" kern="1200">
                <a:solidFill>
                  <a:schemeClr val="tx1">
                    <a:lumMod val="75000"/>
                    <a:lumOff val="25000"/>
                  </a:schemeClr>
                </a:solidFill>
                <a:latin typeface="Arial"/>
                <a:ea typeface="+mn-ea"/>
                <a:cs typeface="Arial"/>
              </a:defRPr>
            </a:lvl2pPr>
            <a:lvl3pPr marL="690563" indent="-234950" algn="l" defTabSz="403225" rtl="0" eaLnBrk="1" latinLnBrk="0" hangingPunct="1">
              <a:lnSpc>
                <a:spcPct val="90000"/>
              </a:lnSpc>
              <a:spcBef>
                <a:spcPts val="600"/>
              </a:spcBef>
              <a:buClr>
                <a:srgbClr val="800000"/>
              </a:buClr>
              <a:buFont typeface="Lucida Grande"/>
              <a:buChar char="›"/>
              <a:tabLst/>
              <a:defRPr sz="1800" kern="1200">
                <a:solidFill>
                  <a:schemeClr val="tx1">
                    <a:lumMod val="75000"/>
                    <a:lumOff val="25000"/>
                  </a:schemeClr>
                </a:solidFill>
                <a:latin typeface="Arial"/>
                <a:ea typeface="+mn-ea"/>
                <a:cs typeface="Arial"/>
              </a:defRPr>
            </a:lvl3pPr>
            <a:lvl4pPr marL="1144588" indent="-231775" algn="l" defTabSz="457200" rtl="0" eaLnBrk="1" latinLnBrk="0" hangingPunct="1">
              <a:lnSpc>
                <a:spcPct val="90000"/>
              </a:lnSpc>
              <a:spcBef>
                <a:spcPts val="600"/>
              </a:spcBef>
              <a:buClr>
                <a:srgbClr val="800000"/>
              </a:buClr>
              <a:buFont typeface="Lucida Grande"/>
              <a:buChar char="–"/>
              <a:defRPr sz="1800" kern="1200">
                <a:solidFill>
                  <a:schemeClr val="tx1">
                    <a:lumMod val="75000"/>
                    <a:lumOff val="25000"/>
                  </a:schemeClr>
                </a:solidFill>
                <a:latin typeface="Arial"/>
                <a:ea typeface="+mn-ea"/>
                <a:cs typeface="Arial"/>
              </a:defRPr>
            </a:lvl4pPr>
            <a:lvl5pPr marL="1600200" indent="-231775" algn="l" defTabSz="457200" rtl="0" eaLnBrk="1" latinLnBrk="0" hangingPunct="1">
              <a:lnSpc>
                <a:spcPct val="90000"/>
              </a:lnSpc>
              <a:spcBef>
                <a:spcPts val="600"/>
              </a:spcBef>
              <a:buClr>
                <a:srgbClr val="800000"/>
              </a:buClr>
              <a:buFont typeface="Lucida Grande"/>
              <a:buChar char="–"/>
              <a:defRPr sz="18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Bef>
                <a:spcPts val="0"/>
              </a:spcBef>
            </a:pPr>
            <a:r>
              <a:rPr lang="en-US" sz="1800" dirty="0"/>
              <a:t>Transportation Sector:</a:t>
            </a:r>
          </a:p>
          <a:p>
            <a:pPr marL="342900" indent="-342900">
              <a:lnSpc>
                <a:spcPct val="110000"/>
              </a:lnSpc>
              <a:spcBef>
                <a:spcPts val="0"/>
              </a:spcBef>
              <a:buFont typeface="Arial" panose="020B0604020202020204" pitchFamily="34" charset="0"/>
              <a:buChar char="•"/>
            </a:pPr>
            <a:r>
              <a:rPr lang="en-US" sz="1800" dirty="0">
                <a:solidFill>
                  <a:schemeClr val="tx1"/>
                </a:solidFill>
              </a:rPr>
              <a:t>Electrification and fuel switching (H2, RD, RNG)</a:t>
            </a:r>
          </a:p>
          <a:p>
            <a:pPr>
              <a:lnSpc>
                <a:spcPct val="110000"/>
              </a:lnSpc>
              <a:spcBef>
                <a:spcPts val="0"/>
              </a:spcBef>
            </a:pPr>
            <a:r>
              <a:rPr lang="en-US" sz="1800" dirty="0">
                <a:solidFill>
                  <a:schemeClr val="tx1"/>
                </a:solidFill>
              </a:rPr>
              <a:t>Buildings Sector</a:t>
            </a:r>
          </a:p>
          <a:p>
            <a:pPr marL="342900" indent="-342900">
              <a:lnSpc>
                <a:spcPct val="110000"/>
              </a:lnSpc>
              <a:spcBef>
                <a:spcPts val="0"/>
              </a:spcBef>
              <a:buFont typeface="Arial" panose="020B0604020202020204" pitchFamily="34" charset="0"/>
              <a:buChar char="•"/>
            </a:pPr>
            <a:r>
              <a:rPr lang="en-US" sz="1800" dirty="0">
                <a:solidFill>
                  <a:schemeClr val="tx1"/>
                </a:solidFill>
              </a:rPr>
              <a:t>Electrification and fuel switching (RNG)</a:t>
            </a:r>
          </a:p>
          <a:p>
            <a:pPr>
              <a:lnSpc>
                <a:spcPct val="110000"/>
              </a:lnSpc>
              <a:spcBef>
                <a:spcPts val="0"/>
              </a:spcBef>
            </a:pPr>
            <a:r>
              <a:rPr lang="en-US" sz="1800" dirty="0"/>
              <a:t>Industrial Sector</a:t>
            </a:r>
          </a:p>
          <a:p>
            <a:pPr marL="342900" indent="-342900">
              <a:lnSpc>
                <a:spcPct val="110000"/>
              </a:lnSpc>
              <a:spcBef>
                <a:spcPts val="0"/>
              </a:spcBef>
              <a:buFont typeface="Arial" panose="020B0604020202020204" pitchFamily="34" charset="0"/>
              <a:buChar char="•"/>
            </a:pPr>
            <a:r>
              <a:rPr lang="en-US" sz="1800" dirty="0">
                <a:solidFill>
                  <a:srgbClr val="8C1515"/>
                </a:solidFill>
              </a:rPr>
              <a:t>CCS</a:t>
            </a:r>
            <a:r>
              <a:rPr lang="en-US" sz="1800" dirty="0">
                <a:solidFill>
                  <a:schemeClr val="tx1"/>
                </a:solidFill>
              </a:rPr>
              <a:t> and Electrification</a:t>
            </a:r>
          </a:p>
          <a:p>
            <a:pPr>
              <a:lnSpc>
                <a:spcPct val="110000"/>
              </a:lnSpc>
              <a:spcBef>
                <a:spcPts val="0"/>
              </a:spcBef>
            </a:pPr>
            <a:r>
              <a:rPr lang="en-US" sz="1800" dirty="0">
                <a:solidFill>
                  <a:schemeClr val="tx1"/>
                </a:solidFill>
              </a:rPr>
              <a:t>Electricity Sector</a:t>
            </a:r>
          </a:p>
          <a:p>
            <a:pPr marL="342900" indent="-342900">
              <a:lnSpc>
                <a:spcPct val="110000"/>
              </a:lnSpc>
              <a:spcBef>
                <a:spcPts val="0"/>
              </a:spcBef>
              <a:buFont typeface="Arial" panose="020B0604020202020204" pitchFamily="34" charset="0"/>
              <a:buChar char="•"/>
            </a:pPr>
            <a:r>
              <a:rPr lang="en-US" sz="1800" dirty="0">
                <a:solidFill>
                  <a:srgbClr val="8C1515"/>
                </a:solidFill>
              </a:rPr>
              <a:t>CCS</a:t>
            </a:r>
            <a:r>
              <a:rPr lang="en-US" dirty="0"/>
              <a:t>	&amp; Renewables</a:t>
            </a:r>
          </a:p>
          <a:p>
            <a:r>
              <a:rPr lang="en-US" dirty="0"/>
              <a:t>In 2045, ~75 Mt/yr remain in the system</a:t>
            </a:r>
          </a:p>
          <a:p>
            <a:pPr marL="342900" indent="-342900">
              <a:lnSpc>
                <a:spcPct val="120000"/>
              </a:lnSpc>
              <a:spcBef>
                <a:spcPts val="0"/>
              </a:spcBef>
              <a:buFont typeface="Arial" panose="020B0604020202020204" pitchFamily="34" charset="0"/>
              <a:buChar char="•"/>
            </a:pPr>
            <a:r>
              <a:rPr lang="en-US" dirty="0"/>
              <a:t>	</a:t>
            </a:r>
            <a:r>
              <a:rPr lang="en-US" sz="1800" dirty="0">
                <a:solidFill>
                  <a:srgbClr val="8C1515"/>
                </a:solidFill>
              </a:rPr>
              <a:t>DAC: 67 MT</a:t>
            </a:r>
          </a:p>
          <a:p>
            <a:pPr marL="342900" indent="-342900">
              <a:lnSpc>
                <a:spcPct val="120000"/>
              </a:lnSpc>
              <a:spcBef>
                <a:spcPts val="0"/>
              </a:spcBef>
              <a:buFont typeface="Arial" panose="020B0604020202020204" pitchFamily="34" charset="0"/>
              <a:buChar char="•"/>
            </a:pPr>
            <a:r>
              <a:rPr lang="en-US" sz="1800" dirty="0">
                <a:solidFill>
                  <a:srgbClr val="8C1515"/>
                </a:solidFill>
              </a:rPr>
              <a:t>	BECCS: 8 Mt</a:t>
            </a:r>
          </a:p>
          <a:p>
            <a:endParaRPr lang="en-US" dirty="0"/>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47742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4BF4C-87C0-7BB9-DEB9-B4D79AB0F9BF}"/>
              </a:ext>
            </a:extLst>
          </p:cNvPr>
          <p:cNvSpPr>
            <a:spLocks noGrp="1"/>
          </p:cNvSpPr>
          <p:nvPr>
            <p:ph type="title"/>
          </p:nvPr>
        </p:nvSpPr>
        <p:spPr>
          <a:xfrm>
            <a:off x="309828" y="0"/>
            <a:ext cx="8596800" cy="590550"/>
          </a:xfrm>
        </p:spPr>
        <p:txBody>
          <a:bodyPr/>
          <a:lstStyle/>
          <a:p>
            <a:r>
              <a:rPr lang="en-US" dirty="0"/>
              <a:t>5 Key Takeaways</a:t>
            </a:r>
          </a:p>
        </p:txBody>
      </p:sp>
      <p:sp>
        <p:nvSpPr>
          <p:cNvPr id="3" name="Slide Number Placeholder 2">
            <a:extLst>
              <a:ext uri="{FF2B5EF4-FFF2-40B4-BE49-F238E27FC236}">
                <a16:creationId xmlns:a16="http://schemas.microsoft.com/office/drawing/2014/main" id="{57AEF963-B6A9-DD8D-574E-561294534177}"/>
              </a:ext>
            </a:extLst>
          </p:cNvPr>
          <p:cNvSpPr>
            <a:spLocks noGrp="1"/>
          </p:cNvSpPr>
          <p:nvPr>
            <p:ph type="sldNum" sz="quarter" idx="4"/>
          </p:nvPr>
        </p:nvSpPr>
        <p:spPr/>
        <p:txBody>
          <a:bodyPr/>
          <a:lstStyle/>
          <a:p>
            <a:fld id="{BB0E056D-CCBC-C240-90BF-2176CB1B0D0D}" type="slidenum">
              <a:rPr lang="en-US" smtClean="0"/>
              <a:pPr/>
              <a:t>27</a:t>
            </a:fld>
            <a:endParaRPr lang="en-US"/>
          </a:p>
        </p:txBody>
      </p:sp>
      <p:sp>
        <p:nvSpPr>
          <p:cNvPr id="4" name="Content Placeholder 3">
            <a:extLst>
              <a:ext uri="{FF2B5EF4-FFF2-40B4-BE49-F238E27FC236}">
                <a16:creationId xmlns:a16="http://schemas.microsoft.com/office/drawing/2014/main" id="{3452A0F4-CD26-0E63-6A32-3EC18671EB99}"/>
              </a:ext>
            </a:extLst>
          </p:cNvPr>
          <p:cNvSpPr>
            <a:spLocks noGrp="1"/>
          </p:cNvSpPr>
          <p:nvPr>
            <p:ph sz="quarter" idx="15"/>
          </p:nvPr>
        </p:nvSpPr>
        <p:spPr>
          <a:xfrm>
            <a:off x="118872" y="800100"/>
            <a:ext cx="8915400" cy="3476700"/>
          </a:xfrm>
        </p:spPr>
        <p:txBody>
          <a:bodyPr>
            <a:normAutofit fontScale="92500" lnSpcReduction="10000"/>
          </a:bodyPr>
          <a:lstStyle/>
          <a:p>
            <a:pPr marL="457200" indent="-457200">
              <a:buFont typeface="+mj-lt"/>
              <a:buAutoNum type="arabicPeriod"/>
            </a:pPr>
            <a:r>
              <a:rPr lang="en-US" sz="2800" kern="0" dirty="0">
                <a:effectLst/>
                <a:latin typeface="Aptos" panose="020B0004020202020204" pitchFamily="34" charset="0"/>
                <a:ea typeface="Times New Roman" panose="02020603050405020304" pitchFamily="18" charset="0"/>
                <a:cs typeface="Times New Roman" panose="02020603050405020304" pitchFamily="18" charset="0"/>
              </a:rPr>
              <a:t>Ambitious targets can drive emissions reductions</a:t>
            </a:r>
          </a:p>
          <a:p>
            <a:pPr marL="457200" indent="-457200">
              <a:buFont typeface="+mj-lt"/>
              <a:buAutoNum type="arabicPeriod"/>
            </a:pPr>
            <a:r>
              <a:rPr lang="en-US" sz="2800" kern="0" dirty="0">
                <a:latin typeface="Aptos" panose="020B0004020202020204" pitchFamily="34" charset="0"/>
                <a:cs typeface="Times New Roman" panose="02020603050405020304" pitchFamily="18" charset="0"/>
              </a:rPr>
              <a:t>F-gases need solutions</a:t>
            </a:r>
          </a:p>
          <a:p>
            <a:pPr marL="457200" indent="-457200">
              <a:buFont typeface="+mj-lt"/>
              <a:buAutoNum type="arabicPeriod"/>
            </a:pPr>
            <a:r>
              <a:rPr lang="en-US" sz="2800" kern="0" dirty="0">
                <a:latin typeface="Aptos" panose="020B0004020202020204" pitchFamily="34" charset="0"/>
                <a:cs typeface="Times New Roman" panose="02020603050405020304" pitchFamily="18" charset="0"/>
              </a:rPr>
              <a:t>Unprecedented electricity growth is needed</a:t>
            </a:r>
          </a:p>
          <a:p>
            <a:pPr marL="457200" indent="-457200">
              <a:buFont typeface="+mj-lt"/>
              <a:buAutoNum type="arabicPeriod"/>
            </a:pPr>
            <a:r>
              <a:rPr lang="en-US" sz="2800" kern="0" dirty="0">
                <a:solidFill>
                  <a:schemeClr val="tx1"/>
                </a:solidFill>
                <a:latin typeface="Aptos" panose="020B0004020202020204" pitchFamily="34" charset="0"/>
                <a:cs typeface="Times New Roman" panose="02020603050405020304" pitchFamily="18" charset="0"/>
              </a:rPr>
              <a:t>100% clean electricity generation may NOT be needed</a:t>
            </a:r>
          </a:p>
          <a:p>
            <a:pPr marL="457200" indent="-457200">
              <a:buFont typeface="+mj-lt"/>
              <a:buAutoNum type="arabicPeriod"/>
            </a:pPr>
            <a:r>
              <a:rPr lang="en-US" sz="28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Carbon Capture and Carbon Removal with geologic storage are key to achieving carbon neutrality</a:t>
            </a:r>
          </a:p>
          <a:p>
            <a:pPr marL="457200" indent="-457200">
              <a:buFont typeface="+mj-lt"/>
              <a:buAutoNum type="arabicPeriod"/>
            </a:pPr>
            <a:r>
              <a:rPr lang="en-US" sz="2800" dirty="0">
                <a:solidFill>
                  <a:srgbClr val="8C1515"/>
                </a:solidFill>
                <a:latin typeface="Aptos" panose="020B0004020202020204" pitchFamily="34" charset="0"/>
                <a:ea typeface="Times New Roman" panose="02020603050405020304" pitchFamily="18" charset="0"/>
                <a:cs typeface="Times New Roman" panose="02020603050405020304" pitchFamily="18" charset="0"/>
              </a:rPr>
              <a:t>Carbon Neutrality can not be reached without the  Building Trades</a:t>
            </a:r>
            <a:endParaRPr lang="en-US" sz="2800" dirty="0">
              <a:solidFill>
                <a:srgbClr val="8C1515"/>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D721D10-7E24-1127-6316-0A0111DCA45B}"/>
              </a:ext>
            </a:extLst>
          </p:cNvPr>
          <p:cNvSpPr txBox="1"/>
          <p:nvPr/>
        </p:nvSpPr>
        <p:spPr>
          <a:xfrm rot="20776837">
            <a:off x="118872" y="-81297"/>
            <a:ext cx="553357" cy="830997"/>
          </a:xfrm>
          <a:prstGeom prst="rect">
            <a:avLst/>
          </a:prstGeom>
          <a:solidFill>
            <a:schemeClr val="bg1"/>
          </a:solidFill>
        </p:spPr>
        <p:txBody>
          <a:bodyPr wrap="none" rtlCol="0">
            <a:spAutoFit/>
          </a:bodyPr>
          <a:lstStyle/>
          <a:p>
            <a:r>
              <a:rPr lang="en-US" sz="4800" dirty="0">
                <a:solidFill>
                  <a:srgbClr val="8C1515"/>
                </a:solidFill>
                <a:latin typeface="Cooper Black" panose="0208090404030B020404" pitchFamily="18" charset="0"/>
              </a:rPr>
              <a:t>6</a:t>
            </a:r>
          </a:p>
        </p:txBody>
      </p:sp>
    </p:spTree>
    <p:extLst>
      <p:ext uri="{BB962C8B-B14F-4D97-AF65-F5344CB8AC3E}">
        <p14:creationId xmlns:p14="http://schemas.microsoft.com/office/powerpoint/2010/main" val="246880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 name="Title 8">
            <a:extLst>
              <a:ext uri="{FF2B5EF4-FFF2-40B4-BE49-F238E27FC236}">
                <a16:creationId xmlns:a16="http://schemas.microsoft.com/office/drawing/2014/main" id="{F7EE8A4D-23C0-49C1-8E16-104BE61B8461}"/>
              </a:ext>
            </a:extLst>
          </p:cNvPr>
          <p:cNvSpPr>
            <a:spLocks noGrp="1"/>
          </p:cNvSpPr>
          <p:nvPr>
            <p:ph type="title"/>
          </p:nvPr>
        </p:nvSpPr>
        <p:spPr/>
        <p:txBody>
          <a:bodyPr/>
          <a:lstStyle/>
          <a:p>
            <a:r>
              <a:rPr lang="en-US"/>
              <a:t>Thank You to our Sponsors</a:t>
            </a:r>
          </a:p>
        </p:txBody>
      </p:sp>
      <p:sp>
        <p:nvSpPr>
          <p:cNvPr id="99" name="Google Shape;99;gdeeda88456_0_26"/>
          <p:cNvSpPr txBox="1">
            <a:spLocks noGrp="1"/>
          </p:cNvSpPr>
          <p:nvPr>
            <p:ph type="sldNum" sz="quarter" idx="4"/>
          </p:nvPr>
        </p:nvSpPr>
        <p:spPr>
          <a:xfrm>
            <a:off x="8484184" y="4800600"/>
            <a:ext cx="464527" cy="345830"/>
          </a:xfrm>
          <a:prstGeom prst="rect">
            <a:avLst/>
          </a:prstGeom>
          <a:noFill/>
          <a:ln>
            <a:noFill/>
          </a:ln>
        </p:spPr>
        <p:txBody>
          <a:bodyPr spcFirstLastPara="1" wrap="square" lIns="68569" tIns="68569" rIns="68569" bIns="68569" anchor="t" anchorCtr="0">
            <a:noAutofit/>
          </a:bodyPr>
          <a:lstStyle/>
          <a:p>
            <a:pPr algn="r">
              <a:buSzPts val="1300"/>
            </a:pPr>
            <a:fld id="{00000000-1234-1234-1234-123412341234}" type="slidenum">
              <a:rPr lang="en-US">
                <a:latin typeface="Source Sans Pro"/>
                <a:ea typeface="Source Sans Pro"/>
                <a:cs typeface="Source Sans Pro"/>
                <a:sym typeface="Source Sans Pro"/>
              </a:rPr>
              <a:pPr algn="r">
                <a:buSzPts val="1300"/>
              </a:pPr>
              <a:t>28</a:t>
            </a:fld>
            <a:endParaRPr dirty="0">
              <a:latin typeface="Source Sans Pro"/>
              <a:ea typeface="Source Sans Pro"/>
              <a:cs typeface="Source Sans Pro"/>
              <a:sym typeface="Source Sans Pro"/>
            </a:endParaRPr>
          </a:p>
        </p:txBody>
      </p:sp>
      <p:pic>
        <p:nvPicPr>
          <p:cNvPr id="1026" name="Picture 2">
            <a:extLst>
              <a:ext uri="{FF2B5EF4-FFF2-40B4-BE49-F238E27FC236}">
                <a16:creationId xmlns:a16="http://schemas.microsoft.com/office/drawing/2014/main" id="{E043E4EA-C6DC-42DB-882D-30371C9FB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3342016"/>
            <a:ext cx="1958687" cy="782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A7561DF-F67E-4562-BB44-2795D083DDB1}"/>
              </a:ext>
            </a:extLst>
          </p:cNvPr>
          <p:cNvPicPr>
            <a:picLocks noChangeAspect="1"/>
          </p:cNvPicPr>
          <p:nvPr/>
        </p:nvPicPr>
        <p:blipFill rotWithShape="1">
          <a:blip r:embed="rId4"/>
          <a:srcRect l="18211" t="31515" r="60966" b="51515"/>
          <a:stretch/>
        </p:blipFill>
        <p:spPr>
          <a:xfrm>
            <a:off x="3405620" y="3251379"/>
            <a:ext cx="1904135" cy="872837"/>
          </a:xfrm>
          <a:prstGeom prst="rect">
            <a:avLst/>
          </a:prstGeom>
        </p:spPr>
      </p:pic>
      <p:pic>
        <p:nvPicPr>
          <p:cNvPr id="6" name="Picture 5" descr="A picture containing text, sign&#10;&#10;Description automatically generated">
            <a:extLst>
              <a:ext uri="{FF2B5EF4-FFF2-40B4-BE49-F238E27FC236}">
                <a16:creationId xmlns:a16="http://schemas.microsoft.com/office/drawing/2014/main" id="{A7DE8A05-D4AA-4B70-BD8F-B7C5B4824541}"/>
              </a:ext>
            </a:extLst>
          </p:cNvPr>
          <p:cNvPicPr>
            <a:picLocks noChangeAspect="1"/>
          </p:cNvPicPr>
          <p:nvPr/>
        </p:nvPicPr>
        <p:blipFill>
          <a:blip r:embed="rId5"/>
          <a:stretch>
            <a:fillRect/>
          </a:stretch>
        </p:blipFill>
        <p:spPr>
          <a:xfrm>
            <a:off x="1115052" y="1971750"/>
            <a:ext cx="3095238" cy="600000"/>
          </a:xfrm>
          <a:prstGeom prst="rect">
            <a:avLst/>
          </a:prstGeom>
        </p:spPr>
      </p:pic>
      <p:pic>
        <p:nvPicPr>
          <p:cNvPr id="8" name="Picture 7" descr="Text&#10;&#10;Description automatically generated">
            <a:extLst>
              <a:ext uri="{FF2B5EF4-FFF2-40B4-BE49-F238E27FC236}">
                <a16:creationId xmlns:a16="http://schemas.microsoft.com/office/drawing/2014/main" id="{134A9B46-D6EE-43CD-9218-2B0CC0BA0F0A}"/>
              </a:ext>
            </a:extLst>
          </p:cNvPr>
          <p:cNvPicPr>
            <a:picLocks noChangeAspect="1"/>
          </p:cNvPicPr>
          <p:nvPr/>
        </p:nvPicPr>
        <p:blipFill>
          <a:blip r:embed="rId6"/>
          <a:stretch>
            <a:fillRect/>
          </a:stretch>
        </p:blipFill>
        <p:spPr>
          <a:xfrm>
            <a:off x="4653661" y="1971751"/>
            <a:ext cx="2477048" cy="522068"/>
          </a:xfrm>
          <a:prstGeom prst="rect">
            <a:avLst/>
          </a:prstGeom>
        </p:spPr>
      </p:pic>
      <p:pic>
        <p:nvPicPr>
          <p:cNvPr id="10" name="Picture 9" descr="Text, logo&#10;&#10;Description automatically generated">
            <a:extLst>
              <a:ext uri="{FF2B5EF4-FFF2-40B4-BE49-F238E27FC236}">
                <a16:creationId xmlns:a16="http://schemas.microsoft.com/office/drawing/2014/main" id="{0E43B5A4-5129-43DD-8027-60D8F79EB676}"/>
              </a:ext>
            </a:extLst>
          </p:cNvPr>
          <p:cNvPicPr>
            <a:picLocks noChangeAspect="1"/>
          </p:cNvPicPr>
          <p:nvPr/>
        </p:nvPicPr>
        <p:blipFill>
          <a:blip r:embed="rId7"/>
          <a:stretch>
            <a:fillRect/>
          </a:stretch>
        </p:blipFill>
        <p:spPr>
          <a:xfrm>
            <a:off x="1226128" y="699461"/>
            <a:ext cx="2343150" cy="757238"/>
          </a:xfrm>
          <a:prstGeom prst="rect">
            <a:avLst/>
          </a:prstGeom>
        </p:spPr>
      </p:pic>
      <p:pic>
        <p:nvPicPr>
          <p:cNvPr id="13" name="Picture 12" descr="Text&#10;&#10;Description automatically generated">
            <a:extLst>
              <a:ext uri="{FF2B5EF4-FFF2-40B4-BE49-F238E27FC236}">
                <a16:creationId xmlns:a16="http://schemas.microsoft.com/office/drawing/2014/main" id="{EA02E6D0-0EC6-4560-B2CB-522A6F6A89FB}"/>
              </a:ext>
            </a:extLst>
          </p:cNvPr>
          <p:cNvPicPr>
            <a:picLocks noChangeAspect="1"/>
          </p:cNvPicPr>
          <p:nvPr/>
        </p:nvPicPr>
        <p:blipFill>
          <a:blip r:embed="rId8"/>
          <a:stretch>
            <a:fillRect/>
          </a:stretch>
        </p:blipFill>
        <p:spPr>
          <a:xfrm>
            <a:off x="4477238" y="921317"/>
            <a:ext cx="2653471" cy="444194"/>
          </a:xfrm>
          <a:prstGeom prst="rect">
            <a:avLst/>
          </a:prstGeom>
        </p:spPr>
      </p:pic>
      <p:pic>
        <p:nvPicPr>
          <p:cNvPr id="15" name="Graphic 14">
            <a:extLst>
              <a:ext uri="{FF2B5EF4-FFF2-40B4-BE49-F238E27FC236}">
                <a16:creationId xmlns:a16="http://schemas.microsoft.com/office/drawing/2014/main" id="{EA9BCCE3-039C-4190-8B4B-B17EFD86F3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13714" y="3251380"/>
            <a:ext cx="2917169" cy="741653"/>
          </a:xfrm>
          <a:prstGeom prst="rect">
            <a:avLst/>
          </a:prstGeom>
        </p:spPr>
      </p:pic>
    </p:spTree>
    <p:extLst>
      <p:ext uri="{BB962C8B-B14F-4D97-AF65-F5344CB8AC3E}">
        <p14:creationId xmlns:p14="http://schemas.microsoft.com/office/powerpoint/2010/main" val="323487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8650A71-CDF5-D528-449F-878D2A938869}"/>
              </a:ext>
            </a:extLst>
          </p:cNvPr>
          <p:cNvGrpSpPr/>
          <p:nvPr/>
        </p:nvGrpSpPr>
        <p:grpSpPr>
          <a:xfrm>
            <a:off x="40881" y="539750"/>
            <a:ext cx="8925189" cy="4075725"/>
            <a:chOff x="54508" y="719666"/>
            <a:chExt cx="11157702" cy="5434300"/>
          </a:xfrm>
        </p:grpSpPr>
        <p:graphicFrame>
          <p:nvGraphicFramePr>
            <p:cNvPr id="4" name="Chart 3">
              <a:extLst>
                <a:ext uri="{FF2B5EF4-FFF2-40B4-BE49-F238E27FC236}">
                  <a16:creationId xmlns:a16="http://schemas.microsoft.com/office/drawing/2014/main" id="{640857C0-BA0E-47AF-A1EA-1EC89AFAA571}"/>
                </a:ext>
              </a:extLst>
            </p:cNvPr>
            <p:cNvGraphicFramePr/>
            <p:nvPr>
              <p:extLst>
                <p:ext uri="{D42A27DB-BD31-4B8C-83A1-F6EECF244321}">
                  <p14:modId xmlns:p14="http://schemas.microsoft.com/office/powerpoint/2010/main" val="1930858292"/>
                </p:ext>
              </p:extLst>
            </p:nvPr>
          </p:nvGraphicFramePr>
          <p:xfrm>
            <a:off x="388936" y="719666"/>
            <a:ext cx="10655302"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49" name="Freeform: Shape 48">
              <a:extLst>
                <a:ext uri="{FF2B5EF4-FFF2-40B4-BE49-F238E27FC236}">
                  <a16:creationId xmlns:a16="http://schemas.microsoft.com/office/drawing/2014/main" id="{9D759E69-415E-4A1A-8A2A-986EEC21F254}"/>
                </a:ext>
              </a:extLst>
            </p:cNvPr>
            <p:cNvSpPr/>
            <p:nvPr/>
          </p:nvSpPr>
          <p:spPr>
            <a:xfrm>
              <a:off x="9210675" y="4667250"/>
              <a:ext cx="1362075" cy="904875"/>
            </a:xfrm>
            <a:custGeom>
              <a:avLst/>
              <a:gdLst>
                <a:gd name="connsiteX0" fmla="*/ 1362075 w 1362075"/>
                <a:gd name="connsiteY0" fmla="*/ 0 h 904875"/>
                <a:gd name="connsiteX1" fmla="*/ 0 w 1362075"/>
                <a:gd name="connsiteY1" fmla="*/ 0 h 904875"/>
                <a:gd name="connsiteX2" fmla="*/ 1352550 w 1362075"/>
                <a:gd name="connsiteY2" fmla="*/ 904875 h 904875"/>
                <a:gd name="connsiteX3" fmla="*/ 1362075 w 1362075"/>
                <a:gd name="connsiteY3" fmla="*/ 0 h 904875"/>
              </a:gdLst>
              <a:ahLst/>
              <a:cxnLst>
                <a:cxn ang="0">
                  <a:pos x="connsiteX0" y="connsiteY0"/>
                </a:cxn>
                <a:cxn ang="0">
                  <a:pos x="connsiteX1" y="connsiteY1"/>
                </a:cxn>
                <a:cxn ang="0">
                  <a:pos x="connsiteX2" y="connsiteY2"/>
                </a:cxn>
                <a:cxn ang="0">
                  <a:pos x="connsiteX3" y="connsiteY3"/>
                </a:cxn>
              </a:cxnLst>
              <a:rect l="l" t="t" r="r" b="b"/>
              <a:pathLst>
                <a:path w="1362075" h="904875">
                  <a:moveTo>
                    <a:pt x="1362075" y="0"/>
                  </a:moveTo>
                  <a:lnTo>
                    <a:pt x="0" y="0"/>
                  </a:lnTo>
                  <a:lnTo>
                    <a:pt x="1352550" y="904875"/>
                  </a:lnTo>
                  <a:lnTo>
                    <a:pt x="1362075" y="0"/>
                  </a:lnTo>
                  <a:close/>
                </a:path>
              </a:pathLst>
            </a:cu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a:solidFill>
                  <a:prstClr val="white"/>
                </a:solidFill>
                <a:latin typeface="Arial"/>
                <a:sym typeface="Arial"/>
              </a:endParaRPr>
            </a:p>
          </p:txBody>
        </p:sp>
        <p:cxnSp>
          <p:nvCxnSpPr>
            <p:cNvPr id="17" name="Straight Connector 16">
              <a:extLst>
                <a:ext uri="{FF2B5EF4-FFF2-40B4-BE49-F238E27FC236}">
                  <a16:creationId xmlns:a16="http://schemas.microsoft.com/office/drawing/2014/main" id="{68EDA2A4-EC81-4D68-B7B6-89179530404A}"/>
                </a:ext>
              </a:extLst>
            </p:cNvPr>
            <p:cNvCxnSpPr>
              <a:cxnSpLocks/>
            </p:cNvCxnSpPr>
            <p:nvPr/>
          </p:nvCxnSpPr>
          <p:spPr>
            <a:xfrm flipV="1">
              <a:off x="1095639" y="4662901"/>
              <a:ext cx="9511401" cy="1"/>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EEFF4AE-EE1F-43C1-8FA7-ED4415CA35F6}"/>
                </a:ext>
              </a:extLst>
            </p:cNvPr>
            <p:cNvSpPr txBox="1"/>
            <p:nvPr/>
          </p:nvSpPr>
          <p:spPr>
            <a:xfrm>
              <a:off x="6475138" y="1913335"/>
              <a:ext cx="1858133" cy="1200328"/>
            </a:xfrm>
            <a:prstGeom prst="rect">
              <a:avLst/>
            </a:prstGeom>
            <a:noFill/>
          </p:spPr>
          <p:txBody>
            <a:bodyPr wrap="square" rtlCol="0">
              <a:spAutoFit/>
            </a:bodyPr>
            <a:lstStyle/>
            <a:p>
              <a:pPr defTabSz="685800">
                <a:buClr>
                  <a:srgbClr val="000000"/>
                </a:buClr>
              </a:pPr>
              <a:r>
                <a:rPr lang="en-US" sz="1050" b="1" kern="0" dirty="0">
                  <a:solidFill>
                    <a:srgbClr val="000000"/>
                  </a:solidFill>
                  <a:latin typeface="Arial"/>
                  <a:cs typeface="Arial"/>
                  <a:sym typeface="Arial"/>
                </a:rPr>
                <a:t>2030 Goal:</a:t>
              </a:r>
            </a:p>
            <a:p>
              <a:pPr defTabSz="685800">
                <a:buClr>
                  <a:srgbClr val="000000"/>
                </a:buClr>
              </a:pPr>
              <a:r>
                <a:rPr lang="en-US" sz="1050" kern="0" dirty="0">
                  <a:solidFill>
                    <a:srgbClr val="000000"/>
                  </a:solidFill>
                  <a:latin typeface="Arial"/>
                  <a:cs typeface="Arial"/>
                  <a:sym typeface="Arial"/>
                </a:rPr>
                <a:t>40% Reduction from 1990 Emissions Level</a:t>
              </a:r>
            </a:p>
            <a:p>
              <a:pPr defTabSz="685800">
                <a:buClr>
                  <a:srgbClr val="000000"/>
                </a:buClr>
              </a:pPr>
              <a:r>
                <a:rPr lang="en-US" sz="1050" kern="0" dirty="0">
                  <a:solidFill>
                    <a:srgbClr val="000000"/>
                  </a:solidFill>
                  <a:latin typeface="Arial"/>
                  <a:cs typeface="Arial"/>
                  <a:sym typeface="Arial"/>
                </a:rPr>
                <a:t>256.2 Mt CO</a:t>
              </a:r>
              <a:r>
                <a:rPr lang="en-US" sz="1050" kern="0" baseline="-25000" dirty="0">
                  <a:solidFill>
                    <a:srgbClr val="000000"/>
                  </a:solidFill>
                  <a:latin typeface="Arial"/>
                  <a:cs typeface="Arial"/>
                  <a:sym typeface="Arial"/>
                </a:rPr>
                <a:t>2</a:t>
              </a:r>
              <a:r>
                <a:rPr lang="en-US" sz="1050" kern="0" dirty="0">
                  <a:solidFill>
                    <a:srgbClr val="000000"/>
                  </a:solidFill>
                  <a:latin typeface="Arial"/>
                  <a:cs typeface="Arial"/>
                  <a:sym typeface="Arial"/>
                </a:rPr>
                <a:t>e</a:t>
              </a:r>
            </a:p>
          </p:txBody>
        </p:sp>
        <p:sp>
          <p:nvSpPr>
            <p:cNvPr id="31" name="TextBox 30">
              <a:extLst>
                <a:ext uri="{FF2B5EF4-FFF2-40B4-BE49-F238E27FC236}">
                  <a16:creationId xmlns:a16="http://schemas.microsoft.com/office/drawing/2014/main" id="{CA5AFF20-44F7-4D1C-88E1-2034BAD64D68}"/>
                </a:ext>
              </a:extLst>
            </p:cNvPr>
            <p:cNvSpPr txBox="1"/>
            <p:nvPr/>
          </p:nvSpPr>
          <p:spPr>
            <a:xfrm>
              <a:off x="9095090" y="3551505"/>
              <a:ext cx="2117120" cy="984885"/>
            </a:xfrm>
            <a:prstGeom prst="rect">
              <a:avLst/>
            </a:prstGeom>
            <a:noFill/>
          </p:spPr>
          <p:txBody>
            <a:bodyPr wrap="square" rtlCol="0">
              <a:spAutoFit/>
            </a:bodyPr>
            <a:lstStyle/>
            <a:p>
              <a:pPr defTabSz="685800">
                <a:buClr>
                  <a:srgbClr val="000000"/>
                </a:buClr>
              </a:pPr>
              <a:r>
                <a:rPr lang="en-US" sz="1050" b="1" kern="0" dirty="0">
                  <a:solidFill>
                    <a:srgbClr val="000000"/>
                  </a:solidFill>
                  <a:latin typeface="Arial"/>
                  <a:cs typeface="Arial"/>
                  <a:sym typeface="Arial"/>
                </a:rPr>
                <a:t>2045 Goal:</a:t>
              </a:r>
            </a:p>
            <a:p>
              <a:pPr defTabSz="685800">
                <a:buClr>
                  <a:srgbClr val="000000"/>
                </a:buClr>
              </a:pPr>
              <a:r>
                <a:rPr lang="en-US" sz="1050" kern="0" dirty="0">
                  <a:solidFill>
                    <a:srgbClr val="000000"/>
                  </a:solidFill>
                  <a:latin typeface="Arial"/>
                  <a:cs typeface="Arial"/>
                  <a:sym typeface="Arial"/>
                </a:rPr>
                <a:t>Carbon Neutrality &amp; Net-Negative Emissions Thereafter</a:t>
              </a:r>
            </a:p>
          </p:txBody>
        </p:sp>
        <p:cxnSp>
          <p:nvCxnSpPr>
            <p:cNvPr id="44" name="Straight Connector 43">
              <a:extLst>
                <a:ext uri="{FF2B5EF4-FFF2-40B4-BE49-F238E27FC236}">
                  <a16:creationId xmlns:a16="http://schemas.microsoft.com/office/drawing/2014/main" id="{659EDE5D-FCE6-4748-976F-2D32EB00DA57}"/>
                </a:ext>
              </a:extLst>
            </p:cNvPr>
            <p:cNvCxnSpPr>
              <a:cxnSpLocks/>
            </p:cNvCxnSpPr>
            <p:nvPr/>
          </p:nvCxnSpPr>
          <p:spPr>
            <a:xfrm>
              <a:off x="6512559" y="2863327"/>
              <a:ext cx="136461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20ADCF-000D-445B-AF08-9717F398F4CA}"/>
                </a:ext>
              </a:extLst>
            </p:cNvPr>
            <p:cNvCxnSpPr>
              <a:cxnSpLocks/>
            </p:cNvCxnSpPr>
            <p:nvPr/>
          </p:nvCxnSpPr>
          <p:spPr>
            <a:xfrm>
              <a:off x="9178197" y="4547185"/>
              <a:ext cx="186604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1E84E49-5855-4BE0-9D3E-B55BE5BFE32A}"/>
                </a:ext>
              </a:extLst>
            </p:cNvPr>
            <p:cNvCxnSpPr>
              <a:cxnSpLocks/>
            </p:cNvCxnSpPr>
            <p:nvPr/>
          </p:nvCxnSpPr>
          <p:spPr>
            <a:xfrm>
              <a:off x="9179374" y="4555677"/>
              <a:ext cx="0" cy="9333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6C05F827-59FF-41A4-8888-F752A1F6926F}"/>
                </a:ext>
              </a:extLst>
            </p:cNvPr>
            <p:cNvSpPr/>
            <p:nvPr/>
          </p:nvSpPr>
          <p:spPr>
            <a:xfrm>
              <a:off x="263397" y="4951531"/>
              <a:ext cx="838200" cy="486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a:solidFill>
                  <a:prstClr val="white"/>
                </a:solidFill>
                <a:latin typeface="Arial"/>
                <a:sym typeface="Arial"/>
              </a:endParaRPr>
            </a:p>
          </p:txBody>
        </p:sp>
        <p:sp>
          <p:nvSpPr>
            <p:cNvPr id="51" name="Rectangle 50">
              <a:extLst>
                <a:ext uri="{FF2B5EF4-FFF2-40B4-BE49-F238E27FC236}">
                  <a16:creationId xmlns:a16="http://schemas.microsoft.com/office/drawing/2014/main" id="{1EE9EFDB-B0FA-4F19-B232-8EE83AB7A6B9}"/>
                </a:ext>
              </a:extLst>
            </p:cNvPr>
            <p:cNvSpPr/>
            <p:nvPr/>
          </p:nvSpPr>
          <p:spPr>
            <a:xfrm>
              <a:off x="10153650" y="5667375"/>
              <a:ext cx="838200" cy="486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a:solidFill>
                  <a:prstClr val="white"/>
                </a:solidFill>
                <a:latin typeface="Arial"/>
                <a:sym typeface="Arial"/>
              </a:endParaRPr>
            </a:p>
          </p:txBody>
        </p:sp>
        <p:sp>
          <p:nvSpPr>
            <p:cNvPr id="55" name="TextBox 54">
              <a:extLst>
                <a:ext uri="{FF2B5EF4-FFF2-40B4-BE49-F238E27FC236}">
                  <a16:creationId xmlns:a16="http://schemas.microsoft.com/office/drawing/2014/main" id="{FD3C2DD8-7D04-41B7-9CD4-6781F6C10C45}"/>
                </a:ext>
              </a:extLst>
            </p:cNvPr>
            <p:cNvSpPr txBox="1"/>
            <p:nvPr/>
          </p:nvSpPr>
          <p:spPr>
            <a:xfrm rot="16200000">
              <a:off x="-1712429" y="2698562"/>
              <a:ext cx="3903205" cy="369332"/>
            </a:xfrm>
            <a:prstGeom prst="rect">
              <a:avLst/>
            </a:prstGeom>
            <a:noFill/>
          </p:spPr>
          <p:txBody>
            <a:bodyPr wrap="none" rtlCol="0">
              <a:spAutoFit/>
            </a:bodyPr>
            <a:lstStyle/>
            <a:p>
              <a:pPr defTabSz="685800">
                <a:buClr>
                  <a:srgbClr val="000000"/>
                </a:buClr>
              </a:pPr>
              <a:r>
                <a:rPr lang="en-US" sz="1200" b="1" kern="0" dirty="0">
                  <a:solidFill>
                    <a:srgbClr val="000000"/>
                  </a:solidFill>
                  <a:latin typeface="Arial"/>
                  <a:cs typeface="Arial"/>
                  <a:sym typeface="Arial"/>
                </a:rPr>
                <a:t>Greenhouse Gas Emissions (MtCO</a:t>
              </a:r>
              <a:r>
                <a:rPr lang="en-US" sz="1200" b="1" kern="0" baseline="-25000" dirty="0">
                  <a:solidFill>
                    <a:srgbClr val="000000"/>
                  </a:solidFill>
                  <a:latin typeface="Arial"/>
                  <a:cs typeface="Arial"/>
                  <a:sym typeface="Arial"/>
                </a:rPr>
                <a:t>2</a:t>
              </a:r>
              <a:r>
                <a:rPr lang="en-US" sz="1200" b="1" kern="0" dirty="0">
                  <a:solidFill>
                    <a:srgbClr val="000000"/>
                  </a:solidFill>
                  <a:latin typeface="Arial"/>
                  <a:cs typeface="Arial"/>
                  <a:sym typeface="Arial"/>
                </a:rPr>
                <a:t>e)</a:t>
              </a:r>
            </a:p>
          </p:txBody>
        </p:sp>
        <p:cxnSp>
          <p:nvCxnSpPr>
            <p:cNvPr id="3" name="Straight Connector 2">
              <a:extLst>
                <a:ext uri="{FF2B5EF4-FFF2-40B4-BE49-F238E27FC236}">
                  <a16:creationId xmlns:a16="http://schemas.microsoft.com/office/drawing/2014/main" id="{8BD604A6-0653-18FE-3B69-EA11E5864CE6}"/>
                </a:ext>
              </a:extLst>
            </p:cNvPr>
            <p:cNvCxnSpPr>
              <a:cxnSpLocks/>
              <a:stCxn id="49" idx="2"/>
            </p:cNvCxnSpPr>
            <p:nvPr/>
          </p:nvCxnSpPr>
          <p:spPr>
            <a:xfrm flipH="1" flipV="1">
              <a:off x="6518951" y="2901903"/>
              <a:ext cx="4044274" cy="2670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976517D-70B4-10C7-D4BA-B9FA173985B9}"/>
                </a:ext>
              </a:extLst>
            </p:cNvPr>
            <p:cNvCxnSpPr>
              <a:cxnSpLocks/>
            </p:cNvCxnSpPr>
            <p:nvPr/>
          </p:nvCxnSpPr>
          <p:spPr>
            <a:xfrm>
              <a:off x="5167423" y="1998921"/>
              <a:ext cx="1351528" cy="9029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5" name="Google Shape;93;p6">
            <a:extLst>
              <a:ext uri="{FF2B5EF4-FFF2-40B4-BE49-F238E27FC236}">
                <a16:creationId xmlns:a16="http://schemas.microsoft.com/office/drawing/2014/main" id="{0A94558B-1618-A611-7C4A-D7C064463795}"/>
              </a:ext>
            </a:extLst>
          </p:cNvPr>
          <p:cNvSpPr txBox="1">
            <a:spLocks/>
          </p:cNvSpPr>
          <p:nvPr/>
        </p:nvSpPr>
        <p:spPr>
          <a:xfrm>
            <a:off x="79992" y="16135"/>
            <a:ext cx="8091848" cy="596475"/>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Source Sans Pro"/>
              <a:buChar char="•"/>
              <a:defRPr sz="2800" b="0" i="0" u="none" strike="noStrike" cap="none">
                <a:solidFill>
                  <a:schemeClr val="dk1"/>
                </a:solidFill>
                <a:latin typeface="Source Sans Pro"/>
                <a:ea typeface="Source Sans Pro"/>
                <a:cs typeface="Source Sans Pro"/>
                <a:sym typeface="Source Sans Pro"/>
              </a:defRPr>
            </a:lvl1pPr>
            <a:lvl2pPr marL="914400" marR="0" lvl="1" indent="-342900" algn="l" rtl="0">
              <a:lnSpc>
                <a:spcPct val="90000"/>
              </a:lnSpc>
              <a:spcBef>
                <a:spcPts val="500"/>
              </a:spcBef>
              <a:spcAft>
                <a:spcPts val="0"/>
              </a:spcAft>
              <a:buClr>
                <a:schemeClr val="dk1"/>
              </a:buClr>
              <a:buSzPts val="18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42900" algn="l" rtl="0">
              <a:lnSpc>
                <a:spcPct val="90000"/>
              </a:lnSpc>
              <a:spcBef>
                <a:spcPts val="500"/>
              </a:spcBef>
              <a:spcAft>
                <a:spcPts val="0"/>
              </a:spcAft>
              <a:buClr>
                <a:schemeClr val="dk1"/>
              </a:buClr>
              <a:buSzPts val="1800"/>
              <a:buFont typeface="Source Sans Pro"/>
              <a:buChar char="•"/>
              <a:defRPr sz="20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pPr marL="0" indent="0" defTabSz="685800">
              <a:lnSpc>
                <a:spcPct val="100000"/>
              </a:lnSpc>
              <a:spcBef>
                <a:spcPts val="0"/>
              </a:spcBef>
              <a:buClr>
                <a:prstClr val="black"/>
              </a:buClr>
              <a:buSzPts val="2400"/>
              <a:buNone/>
            </a:pPr>
            <a:r>
              <a:rPr lang="en-US" sz="2700" kern="0" dirty="0">
                <a:solidFill>
                  <a:srgbClr val="8C1515"/>
                </a:solidFill>
                <a:latin typeface="Source Sans Pro SemiBold"/>
                <a:ea typeface="Source Sans Pro SemiBold"/>
                <a:cs typeface="Source Sans Pro SemiBold"/>
                <a:sym typeface="Source Sans Pro SemiBold"/>
              </a:rPr>
              <a:t>California’s Historic Emissions and Future Targets</a:t>
            </a:r>
            <a:endParaRPr lang="en-US" sz="600" b="1" kern="0" baseline="-25000" dirty="0">
              <a:solidFill>
                <a:prstClr val="black"/>
              </a:solidFill>
            </a:endParaRPr>
          </a:p>
          <a:p>
            <a:pPr marL="0" indent="0" defTabSz="685800">
              <a:spcBef>
                <a:spcPts val="750"/>
              </a:spcBef>
              <a:buClr>
                <a:prstClr val="black"/>
              </a:buClr>
              <a:buSzPts val="2400"/>
              <a:buNone/>
            </a:pPr>
            <a:endParaRPr lang="en-US" sz="2100" kern="0" dirty="0">
              <a:solidFill>
                <a:prstClr val="black"/>
              </a:solidFill>
            </a:endParaRPr>
          </a:p>
        </p:txBody>
      </p:sp>
      <p:sp>
        <p:nvSpPr>
          <p:cNvPr id="6" name="Slide Number Placeholder 3">
            <a:extLst>
              <a:ext uri="{FF2B5EF4-FFF2-40B4-BE49-F238E27FC236}">
                <a16:creationId xmlns:a16="http://schemas.microsoft.com/office/drawing/2014/main" id="{AD9C1085-92BA-A2DF-D327-DB41E28DE410}"/>
              </a:ext>
            </a:extLst>
          </p:cNvPr>
          <p:cNvSpPr txBox="1">
            <a:spLocks/>
          </p:cNvSpPr>
          <p:nvPr/>
        </p:nvSpPr>
        <p:spPr>
          <a:xfrm>
            <a:off x="8374045" y="4825854"/>
            <a:ext cx="464527" cy="345830"/>
          </a:xfrm>
          <a:prstGeom prst="rect">
            <a:avLst/>
          </a:prstGeom>
        </p:spPr>
        <p:txBody>
          <a:bodyPr/>
          <a:lstStyle>
            <a:defPPr marR="0" lvl="0" algn="l" rtl="0">
              <a:lnSpc>
                <a:spcPct val="100000"/>
              </a:lnSpc>
              <a:spcBef>
                <a:spcPts val="0"/>
              </a:spcBef>
              <a:spcAft>
                <a:spcPts val="0"/>
              </a:spcAft>
              <a:defRPr lang="en-US"/>
            </a:defPPr>
            <a:lvl1pPr marL="0" marR="0" lvl="0" algn="l" defTabSz="609585" rtl="0" eaLnBrk="1" latinLnBrk="0" hangingPunct="1">
              <a:lnSpc>
                <a:spcPct val="100000"/>
              </a:lnSpc>
              <a:spcBef>
                <a:spcPts val="0"/>
              </a:spcBef>
              <a:spcAft>
                <a:spcPts val="0"/>
              </a:spcAft>
              <a:buClr>
                <a:srgbClr val="000000"/>
              </a:buClr>
              <a:buFont typeface="Arial"/>
              <a:defRPr sz="2400" b="0" i="0" u="none" strike="noStrike" kern="1200" cap="none">
                <a:solidFill>
                  <a:schemeClr val="tx1"/>
                </a:solidFill>
                <a:latin typeface="+mn-lt"/>
                <a:ea typeface="+mn-ea"/>
                <a:cs typeface="+mn-cs"/>
                <a:sym typeface="Arial"/>
              </a:defRPr>
            </a:lvl1pPr>
            <a:lvl2pPr marL="609585" marR="0" lvl="1" algn="l" defTabSz="609585" rtl="0" eaLnBrk="1" latinLnBrk="0" hangingPunct="1">
              <a:lnSpc>
                <a:spcPct val="100000"/>
              </a:lnSpc>
              <a:spcBef>
                <a:spcPts val="0"/>
              </a:spcBef>
              <a:spcAft>
                <a:spcPts val="0"/>
              </a:spcAft>
              <a:buClr>
                <a:srgbClr val="000000"/>
              </a:buClr>
              <a:buFont typeface="Arial"/>
              <a:defRPr sz="2400" b="0" i="0" u="none" strike="noStrike" kern="1200" cap="none">
                <a:solidFill>
                  <a:schemeClr val="tx1"/>
                </a:solidFill>
                <a:latin typeface="+mn-lt"/>
                <a:ea typeface="+mn-ea"/>
                <a:cs typeface="+mn-cs"/>
                <a:sym typeface="Arial"/>
              </a:defRPr>
            </a:lvl2pPr>
            <a:lvl3pPr marL="1219170" marR="0" lvl="2" algn="l" defTabSz="609585" rtl="0" eaLnBrk="1" latinLnBrk="0" hangingPunct="1">
              <a:lnSpc>
                <a:spcPct val="100000"/>
              </a:lnSpc>
              <a:spcBef>
                <a:spcPts val="0"/>
              </a:spcBef>
              <a:spcAft>
                <a:spcPts val="0"/>
              </a:spcAft>
              <a:buClr>
                <a:srgbClr val="000000"/>
              </a:buClr>
              <a:buFont typeface="Arial"/>
              <a:defRPr sz="2400" b="0" i="0" u="none" strike="noStrike" kern="1200" cap="none">
                <a:solidFill>
                  <a:schemeClr val="tx1"/>
                </a:solidFill>
                <a:latin typeface="+mn-lt"/>
                <a:ea typeface="+mn-ea"/>
                <a:cs typeface="+mn-cs"/>
                <a:sym typeface="Arial"/>
              </a:defRPr>
            </a:lvl3pPr>
            <a:lvl4pPr marL="1828754" marR="0" lvl="3" algn="l" defTabSz="609585" rtl="0" eaLnBrk="1" latinLnBrk="0" hangingPunct="1">
              <a:lnSpc>
                <a:spcPct val="100000"/>
              </a:lnSpc>
              <a:spcBef>
                <a:spcPts val="0"/>
              </a:spcBef>
              <a:spcAft>
                <a:spcPts val="0"/>
              </a:spcAft>
              <a:buClr>
                <a:srgbClr val="000000"/>
              </a:buClr>
              <a:buFont typeface="Arial"/>
              <a:defRPr sz="2400" b="0" i="0" u="none" strike="noStrike" kern="1200" cap="none">
                <a:solidFill>
                  <a:schemeClr val="tx1"/>
                </a:solidFill>
                <a:latin typeface="+mn-lt"/>
                <a:ea typeface="+mn-ea"/>
                <a:cs typeface="+mn-cs"/>
                <a:sym typeface="Arial"/>
              </a:defRPr>
            </a:lvl4pPr>
            <a:lvl5pPr marL="2438339" marR="0" lvl="4" algn="l" defTabSz="609585" rtl="0" eaLnBrk="1" latinLnBrk="0" hangingPunct="1">
              <a:lnSpc>
                <a:spcPct val="100000"/>
              </a:lnSpc>
              <a:spcBef>
                <a:spcPts val="0"/>
              </a:spcBef>
              <a:spcAft>
                <a:spcPts val="0"/>
              </a:spcAft>
              <a:buClr>
                <a:srgbClr val="000000"/>
              </a:buClr>
              <a:buFont typeface="Arial"/>
              <a:defRPr sz="2400" b="0" i="0" u="none" strike="noStrike" kern="1200" cap="none">
                <a:solidFill>
                  <a:schemeClr val="tx1"/>
                </a:solidFill>
                <a:latin typeface="+mn-lt"/>
                <a:ea typeface="+mn-ea"/>
                <a:cs typeface="+mn-cs"/>
                <a:sym typeface="Arial"/>
              </a:defRPr>
            </a:lvl5pPr>
            <a:lvl6pPr marL="3047924" marR="0" lvl="5" algn="l" defTabSz="609585" rtl="0" eaLnBrk="1" latinLnBrk="0" hangingPunct="1">
              <a:lnSpc>
                <a:spcPct val="100000"/>
              </a:lnSpc>
              <a:spcBef>
                <a:spcPts val="0"/>
              </a:spcBef>
              <a:spcAft>
                <a:spcPts val="0"/>
              </a:spcAft>
              <a:buClr>
                <a:srgbClr val="000000"/>
              </a:buClr>
              <a:buFont typeface="Arial"/>
              <a:defRPr sz="2400" b="0" i="0" u="none" strike="noStrike" kern="1200" cap="none">
                <a:solidFill>
                  <a:schemeClr val="tx1"/>
                </a:solidFill>
                <a:latin typeface="+mn-lt"/>
                <a:ea typeface="+mn-ea"/>
                <a:cs typeface="+mn-cs"/>
                <a:sym typeface="Arial"/>
              </a:defRPr>
            </a:lvl6pPr>
            <a:lvl7pPr marL="3657509" marR="0" lvl="6" algn="l" defTabSz="609585" rtl="0" eaLnBrk="1" latinLnBrk="0" hangingPunct="1">
              <a:lnSpc>
                <a:spcPct val="100000"/>
              </a:lnSpc>
              <a:spcBef>
                <a:spcPts val="0"/>
              </a:spcBef>
              <a:spcAft>
                <a:spcPts val="0"/>
              </a:spcAft>
              <a:buClr>
                <a:srgbClr val="000000"/>
              </a:buClr>
              <a:buFont typeface="Arial"/>
              <a:defRPr sz="2400" b="0" i="0" u="none" strike="noStrike" kern="1200" cap="none">
                <a:solidFill>
                  <a:schemeClr val="tx1"/>
                </a:solidFill>
                <a:latin typeface="+mn-lt"/>
                <a:ea typeface="+mn-ea"/>
                <a:cs typeface="+mn-cs"/>
                <a:sym typeface="Arial"/>
              </a:defRPr>
            </a:lvl7pPr>
            <a:lvl8pPr marL="4267093" marR="0" lvl="7" algn="l" defTabSz="609585" rtl="0" eaLnBrk="1" latinLnBrk="0" hangingPunct="1">
              <a:lnSpc>
                <a:spcPct val="100000"/>
              </a:lnSpc>
              <a:spcBef>
                <a:spcPts val="0"/>
              </a:spcBef>
              <a:spcAft>
                <a:spcPts val="0"/>
              </a:spcAft>
              <a:buClr>
                <a:srgbClr val="000000"/>
              </a:buClr>
              <a:buFont typeface="Arial"/>
              <a:defRPr sz="2400" b="0" i="0" u="none" strike="noStrike" kern="1200" cap="none">
                <a:solidFill>
                  <a:schemeClr val="tx1"/>
                </a:solidFill>
                <a:latin typeface="+mn-lt"/>
                <a:ea typeface="+mn-ea"/>
                <a:cs typeface="+mn-cs"/>
                <a:sym typeface="Arial"/>
              </a:defRPr>
            </a:lvl8pPr>
            <a:lvl9pPr marL="4876678" marR="0" lvl="8" algn="l" defTabSz="609585" rtl="0" eaLnBrk="1" latinLnBrk="0" hangingPunct="1">
              <a:lnSpc>
                <a:spcPct val="100000"/>
              </a:lnSpc>
              <a:spcBef>
                <a:spcPts val="0"/>
              </a:spcBef>
              <a:spcAft>
                <a:spcPts val="0"/>
              </a:spcAft>
              <a:buClr>
                <a:srgbClr val="000000"/>
              </a:buClr>
              <a:buFont typeface="Arial"/>
              <a:defRPr sz="2400" b="0" i="0" u="none" strike="noStrike" kern="1200" cap="none">
                <a:solidFill>
                  <a:schemeClr val="tx1"/>
                </a:solidFill>
                <a:latin typeface="+mn-lt"/>
                <a:ea typeface="+mn-ea"/>
                <a:cs typeface="+mn-cs"/>
                <a:sym typeface="Arial"/>
              </a:defRPr>
            </a:lvl9pPr>
          </a:lstStyle>
          <a:p>
            <a:pPr defTabSz="457189">
              <a:buClrTx/>
            </a:pPr>
            <a:fld id="{4DDB650C-2614-BB40-A0FB-3D72625237D2}" type="slidenum">
              <a:rPr lang="en-US" sz="1800">
                <a:solidFill>
                  <a:prstClr val="black"/>
                </a:solidFill>
                <a:latin typeface="Arial"/>
              </a:rPr>
              <a:pPr defTabSz="457189">
                <a:buClrTx/>
              </a:pPr>
              <a:t>2</a:t>
            </a:fld>
            <a:endParaRPr lang="en-US" sz="1800" dirty="0">
              <a:solidFill>
                <a:prstClr val="white">
                  <a:lumMod val="85000"/>
                </a:prstClr>
              </a:solidFill>
              <a:latin typeface="Arial"/>
            </a:endParaRPr>
          </a:p>
        </p:txBody>
      </p:sp>
    </p:spTree>
    <p:extLst>
      <p:ext uri="{BB962C8B-B14F-4D97-AF65-F5344CB8AC3E}">
        <p14:creationId xmlns:p14="http://schemas.microsoft.com/office/powerpoint/2010/main" val="3833384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AE417-B1D4-5C58-AB75-F4EBEA766AC0}"/>
              </a:ext>
            </a:extLst>
          </p:cNvPr>
          <p:cNvSpPr>
            <a:spLocks noGrp="1"/>
          </p:cNvSpPr>
          <p:nvPr>
            <p:ph type="title"/>
          </p:nvPr>
        </p:nvSpPr>
        <p:spPr>
          <a:xfrm>
            <a:off x="109728" y="437618"/>
            <a:ext cx="9034272" cy="590550"/>
          </a:xfrm>
        </p:spPr>
        <p:txBody>
          <a:bodyPr>
            <a:normAutofit fontScale="90000"/>
          </a:bodyPr>
          <a:lstStyle/>
          <a:p>
            <a:r>
              <a:rPr lang="en-US" b="1" dirty="0"/>
              <a:t>DE</a:t>
            </a:r>
            <a:r>
              <a:rPr lang="en-US" dirty="0"/>
              <a:t>carbonize </a:t>
            </a:r>
            <a:r>
              <a:rPr lang="en-US" b="1" dirty="0"/>
              <a:t>CAL</a:t>
            </a:r>
            <a:r>
              <a:rPr lang="en-US" dirty="0"/>
              <a:t>ifornia (DECAL) Model </a:t>
            </a:r>
            <a:br>
              <a:rPr lang="en-US" dirty="0"/>
            </a:br>
            <a:endParaRPr lang="en-US" dirty="0"/>
          </a:p>
        </p:txBody>
      </p:sp>
      <p:sp>
        <p:nvSpPr>
          <p:cNvPr id="3" name="Slide Number Placeholder 2">
            <a:extLst>
              <a:ext uri="{FF2B5EF4-FFF2-40B4-BE49-F238E27FC236}">
                <a16:creationId xmlns:a16="http://schemas.microsoft.com/office/drawing/2014/main" id="{A9D2F988-E6A6-2DD7-45AD-A14B33F6015D}"/>
              </a:ext>
            </a:extLst>
          </p:cNvPr>
          <p:cNvSpPr>
            <a:spLocks noGrp="1"/>
          </p:cNvSpPr>
          <p:nvPr>
            <p:ph type="sldNum" sz="quarter" idx="4"/>
          </p:nvPr>
        </p:nvSpPr>
        <p:spPr/>
        <p:txBody>
          <a:bodyPr/>
          <a:lstStyle/>
          <a:p>
            <a:fld id="{BB0E056D-CCBC-C240-90BF-2176CB1B0D0D}" type="slidenum">
              <a:rPr lang="en-US" smtClean="0"/>
              <a:pPr/>
              <a:t>29</a:t>
            </a:fld>
            <a:endParaRPr lang="en-US"/>
          </a:p>
        </p:txBody>
      </p:sp>
      <p:sp>
        <p:nvSpPr>
          <p:cNvPr id="4" name="Google Shape;139;p48">
            <a:extLst>
              <a:ext uri="{FF2B5EF4-FFF2-40B4-BE49-F238E27FC236}">
                <a16:creationId xmlns:a16="http://schemas.microsoft.com/office/drawing/2014/main" id="{2F1EAAD9-F12C-FE19-D8EC-0388CBC7B87C}"/>
              </a:ext>
            </a:extLst>
          </p:cNvPr>
          <p:cNvSpPr txBox="1"/>
          <p:nvPr/>
        </p:nvSpPr>
        <p:spPr>
          <a:xfrm>
            <a:off x="1234045" y="990028"/>
            <a:ext cx="768925" cy="323135"/>
          </a:xfrm>
          <a:prstGeom prst="rect">
            <a:avLst/>
          </a:prstGeom>
          <a:noFill/>
          <a:ln>
            <a:noFill/>
          </a:ln>
        </p:spPr>
        <p:txBody>
          <a:bodyPr spcFirstLastPara="1" wrap="square" lIns="68569" tIns="34275" rIns="68569" bIns="34275" anchor="t" anchorCtr="0">
            <a:spAutoFit/>
          </a:bodyPr>
          <a:lstStyle/>
          <a:p>
            <a:pPr>
              <a:buClr>
                <a:srgbClr val="000000"/>
              </a:buClr>
              <a:buSzPts val="1400"/>
            </a:pPr>
            <a:r>
              <a:rPr lang="en-US" sz="1650" b="1" dirty="0">
                <a:solidFill>
                  <a:srgbClr val="000000"/>
                </a:solidFill>
                <a:latin typeface="Arial"/>
                <a:ea typeface="Arial"/>
                <a:cs typeface="Arial"/>
                <a:sym typeface="Arial"/>
              </a:rPr>
              <a:t>Inputs</a:t>
            </a:r>
            <a:endParaRPr sz="1650" b="1" dirty="0">
              <a:solidFill>
                <a:srgbClr val="000000"/>
              </a:solidFill>
              <a:latin typeface="Arial"/>
              <a:ea typeface="Arial"/>
              <a:cs typeface="Arial"/>
              <a:sym typeface="Arial"/>
            </a:endParaRPr>
          </a:p>
        </p:txBody>
      </p:sp>
      <p:sp>
        <p:nvSpPr>
          <p:cNvPr id="5" name="Google Shape;158;p48">
            <a:extLst>
              <a:ext uri="{FF2B5EF4-FFF2-40B4-BE49-F238E27FC236}">
                <a16:creationId xmlns:a16="http://schemas.microsoft.com/office/drawing/2014/main" id="{68666491-2A43-5FA3-45DD-BD9C1D9586E7}"/>
              </a:ext>
            </a:extLst>
          </p:cNvPr>
          <p:cNvSpPr/>
          <p:nvPr/>
        </p:nvSpPr>
        <p:spPr>
          <a:xfrm>
            <a:off x="451625" y="835794"/>
            <a:ext cx="2296701" cy="3554849"/>
          </a:xfrm>
          <a:prstGeom prst="roundRect">
            <a:avLst>
              <a:gd name="adj" fmla="val 16667"/>
            </a:avLst>
          </a:prstGeom>
          <a:noFill/>
          <a:ln w="57150" cap="flat" cmpd="sng">
            <a:solidFill>
              <a:srgbClr val="C0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68569" tIns="34275" rIns="68569" bIns="34275" anchor="ctr" anchorCtr="0">
            <a:noAutofit/>
          </a:bodyPr>
          <a:lstStyle/>
          <a:p>
            <a:pPr algn="ctr">
              <a:buClr>
                <a:srgbClr val="000000"/>
              </a:buClr>
              <a:buSzPts val="1400"/>
            </a:pPr>
            <a:endParaRPr sz="1050">
              <a:solidFill>
                <a:schemeClr val="lt1"/>
              </a:solidFill>
              <a:latin typeface="Arial"/>
              <a:ea typeface="Arial"/>
              <a:cs typeface="Arial"/>
              <a:sym typeface="Arial"/>
            </a:endParaRPr>
          </a:p>
        </p:txBody>
      </p:sp>
      <p:sp>
        <p:nvSpPr>
          <p:cNvPr id="7" name="Google Shape;139;p48">
            <a:extLst>
              <a:ext uri="{FF2B5EF4-FFF2-40B4-BE49-F238E27FC236}">
                <a16:creationId xmlns:a16="http://schemas.microsoft.com/office/drawing/2014/main" id="{DE26810A-7573-4713-55A3-021106FDFC8A}"/>
              </a:ext>
            </a:extLst>
          </p:cNvPr>
          <p:cNvSpPr txBox="1"/>
          <p:nvPr/>
        </p:nvSpPr>
        <p:spPr>
          <a:xfrm>
            <a:off x="4191052" y="990028"/>
            <a:ext cx="779838" cy="323135"/>
          </a:xfrm>
          <a:prstGeom prst="rect">
            <a:avLst/>
          </a:prstGeom>
          <a:noFill/>
          <a:ln>
            <a:noFill/>
          </a:ln>
        </p:spPr>
        <p:txBody>
          <a:bodyPr spcFirstLastPara="1" wrap="square" lIns="68569" tIns="34275" rIns="68569" bIns="34275" anchor="t" anchorCtr="0">
            <a:spAutoFit/>
          </a:bodyPr>
          <a:lstStyle/>
          <a:p>
            <a:pPr>
              <a:buClr>
                <a:srgbClr val="000000"/>
              </a:buClr>
              <a:buSzPts val="1400"/>
            </a:pPr>
            <a:r>
              <a:rPr lang="en-US" sz="1650" b="1" dirty="0">
                <a:solidFill>
                  <a:srgbClr val="000000"/>
                </a:solidFill>
                <a:latin typeface="Arial"/>
                <a:ea typeface="Arial"/>
                <a:cs typeface="Arial"/>
                <a:sym typeface="Arial"/>
              </a:rPr>
              <a:t>Model</a:t>
            </a:r>
            <a:endParaRPr sz="1650" b="1" dirty="0">
              <a:solidFill>
                <a:srgbClr val="000000"/>
              </a:solidFill>
              <a:latin typeface="Arial"/>
              <a:ea typeface="Arial"/>
              <a:cs typeface="Arial"/>
              <a:sym typeface="Arial"/>
            </a:endParaRPr>
          </a:p>
        </p:txBody>
      </p:sp>
      <p:sp>
        <p:nvSpPr>
          <p:cNvPr id="8" name="Google Shape;158;p48">
            <a:extLst>
              <a:ext uri="{FF2B5EF4-FFF2-40B4-BE49-F238E27FC236}">
                <a16:creationId xmlns:a16="http://schemas.microsoft.com/office/drawing/2014/main" id="{BD635892-151C-5EB3-9617-CBA7C15F1B51}"/>
              </a:ext>
            </a:extLst>
          </p:cNvPr>
          <p:cNvSpPr/>
          <p:nvPr/>
        </p:nvSpPr>
        <p:spPr>
          <a:xfrm>
            <a:off x="3432620" y="835794"/>
            <a:ext cx="2296701" cy="3554849"/>
          </a:xfrm>
          <a:prstGeom prst="roundRect">
            <a:avLst>
              <a:gd name="adj" fmla="val 16667"/>
            </a:avLst>
          </a:prstGeom>
          <a:noFill/>
          <a:ln w="57150" cap="flat" cmpd="sng">
            <a:solidFill>
              <a:srgbClr val="C0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68569" tIns="34275" rIns="68569" bIns="34275" anchor="ctr" anchorCtr="0">
            <a:noAutofit/>
          </a:bodyPr>
          <a:lstStyle/>
          <a:p>
            <a:pPr algn="ctr">
              <a:buClr>
                <a:srgbClr val="000000"/>
              </a:buClr>
              <a:buSzPts val="1400"/>
            </a:pPr>
            <a:endParaRPr sz="1050">
              <a:solidFill>
                <a:schemeClr val="lt1"/>
              </a:solidFill>
              <a:latin typeface="Arial"/>
              <a:ea typeface="Arial"/>
              <a:cs typeface="Arial"/>
              <a:sym typeface="Arial"/>
            </a:endParaRPr>
          </a:p>
        </p:txBody>
      </p:sp>
      <p:sp>
        <p:nvSpPr>
          <p:cNvPr id="9" name="Google Shape;139;p48">
            <a:extLst>
              <a:ext uri="{FF2B5EF4-FFF2-40B4-BE49-F238E27FC236}">
                <a16:creationId xmlns:a16="http://schemas.microsoft.com/office/drawing/2014/main" id="{002B6BFE-DD45-C6A6-9F23-598EB65F259C}"/>
              </a:ext>
            </a:extLst>
          </p:cNvPr>
          <p:cNvSpPr txBox="1"/>
          <p:nvPr/>
        </p:nvSpPr>
        <p:spPr>
          <a:xfrm>
            <a:off x="7064071" y="1006147"/>
            <a:ext cx="1022507" cy="323135"/>
          </a:xfrm>
          <a:prstGeom prst="rect">
            <a:avLst/>
          </a:prstGeom>
          <a:noFill/>
          <a:ln>
            <a:noFill/>
          </a:ln>
        </p:spPr>
        <p:txBody>
          <a:bodyPr spcFirstLastPara="1" wrap="square" lIns="68569" tIns="34275" rIns="68569" bIns="34275" anchor="t" anchorCtr="0">
            <a:spAutoFit/>
          </a:bodyPr>
          <a:lstStyle/>
          <a:p>
            <a:pPr>
              <a:buClr>
                <a:srgbClr val="000000"/>
              </a:buClr>
              <a:buSzPts val="1400"/>
            </a:pPr>
            <a:r>
              <a:rPr lang="en-US" sz="1650" b="1" dirty="0">
                <a:solidFill>
                  <a:srgbClr val="000000"/>
                </a:solidFill>
                <a:latin typeface="Arial"/>
                <a:ea typeface="Arial"/>
                <a:cs typeface="Arial"/>
                <a:sym typeface="Arial"/>
              </a:rPr>
              <a:t>Outputs</a:t>
            </a:r>
            <a:endParaRPr sz="1650" b="1" dirty="0">
              <a:solidFill>
                <a:srgbClr val="000000"/>
              </a:solidFill>
              <a:latin typeface="Arial"/>
              <a:ea typeface="Arial"/>
              <a:cs typeface="Arial"/>
              <a:sym typeface="Arial"/>
            </a:endParaRPr>
          </a:p>
        </p:txBody>
      </p:sp>
      <p:sp>
        <p:nvSpPr>
          <p:cNvPr id="10" name="Google Shape;158;p48">
            <a:extLst>
              <a:ext uri="{FF2B5EF4-FFF2-40B4-BE49-F238E27FC236}">
                <a16:creationId xmlns:a16="http://schemas.microsoft.com/office/drawing/2014/main" id="{69DF3FD2-146A-1229-59FE-75930F2204D0}"/>
              </a:ext>
            </a:extLst>
          </p:cNvPr>
          <p:cNvSpPr/>
          <p:nvPr/>
        </p:nvSpPr>
        <p:spPr>
          <a:xfrm>
            <a:off x="6408196" y="835794"/>
            <a:ext cx="2296701" cy="3554849"/>
          </a:xfrm>
          <a:prstGeom prst="roundRect">
            <a:avLst>
              <a:gd name="adj" fmla="val 16667"/>
            </a:avLst>
          </a:prstGeom>
          <a:noFill/>
          <a:ln w="57150" cap="flat" cmpd="sng">
            <a:solidFill>
              <a:srgbClr val="C0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68569" tIns="34275" rIns="68569" bIns="34275" anchor="ctr" anchorCtr="0">
            <a:noAutofit/>
          </a:bodyPr>
          <a:lstStyle/>
          <a:p>
            <a:pPr algn="ctr">
              <a:buClr>
                <a:srgbClr val="000000"/>
              </a:buClr>
              <a:buSzPts val="1400"/>
            </a:pPr>
            <a:endParaRPr sz="1050">
              <a:solidFill>
                <a:schemeClr val="lt1"/>
              </a:solidFill>
              <a:latin typeface="Arial"/>
              <a:ea typeface="Arial"/>
              <a:cs typeface="Arial"/>
              <a:sym typeface="Arial"/>
            </a:endParaRPr>
          </a:p>
        </p:txBody>
      </p:sp>
      <p:sp>
        <p:nvSpPr>
          <p:cNvPr id="11" name="Right Arrow 11">
            <a:extLst>
              <a:ext uri="{FF2B5EF4-FFF2-40B4-BE49-F238E27FC236}">
                <a16:creationId xmlns:a16="http://schemas.microsoft.com/office/drawing/2014/main" id="{398895B2-3739-DB21-9818-F18581EDEDF0}"/>
              </a:ext>
            </a:extLst>
          </p:cNvPr>
          <p:cNvSpPr/>
          <p:nvPr/>
        </p:nvSpPr>
        <p:spPr>
          <a:xfrm>
            <a:off x="2809076" y="2451462"/>
            <a:ext cx="579402" cy="4473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ight Arrow 17">
            <a:extLst>
              <a:ext uri="{FF2B5EF4-FFF2-40B4-BE49-F238E27FC236}">
                <a16:creationId xmlns:a16="http://schemas.microsoft.com/office/drawing/2014/main" id="{CF7849CD-6DFD-AAE9-C095-CD063165B809}"/>
              </a:ext>
            </a:extLst>
          </p:cNvPr>
          <p:cNvSpPr/>
          <p:nvPr/>
        </p:nvSpPr>
        <p:spPr>
          <a:xfrm>
            <a:off x="5782187" y="2451462"/>
            <a:ext cx="579402" cy="4473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Google Shape;158;p48">
            <a:extLst>
              <a:ext uri="{FF2B5EF4-FFF2-40B4-BE49-F238E27FC236}">
                <a16:creationId xmlns:a16="http://schemas.microsoft.com/office/drawing/2014/main" id="{F27F02B4-38A2-DE47-5397-361D8F9F6B33}"/>
              </a:ext>
            </a:extLst>
          </p:cNvPr>
          <p:cNvSpPr/>
          <p:nvPr/>
        </p:nvSpPr>
        <p:spPr>
          <a:xfrm>
            <a:off x="628650" y="1379395"/>
            <a:ext cx="1966401" cy="723892"/>
          </a:xfrm>
          <a:prstGeom prst="roundRect">
            <a:avLst>
              <a:gd name="adj" fmla="val 16667"/>
            </a:avLst>
          </a:prstGeom>
          <a:noFill/>
          <a:ln w="28575" cap="flat" cmpd="sng">
            <a:solidFill>
              <a:srgbClr val="C0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68569" tIns="34275" rIns="68569" bIns="34275" anchor="ctr" anchorCtr="0">
            <a:noAutofit/>
          </a:bodyPr>
          <a:lstStyle/>
          <a:p>
            <a:pPr algn="ctr">
              <a:buClr>
                <a:srgbClr val="000000"/>
              </a:buClr>
              <a:buSzPts val="1400"/>
            </a:pPr>
            <a:endParaRPr sz="1050">
              <a:solidFill>
                <a:schemeClr val="lt1"/>
              </a:solidFill>
              <a:latin typeface="Arial"/>
              <a:ea typeface="Arial"/>
              <a:cs typeface="Arial"/>
              <a:sym typeface="Arial"/>
            </a:endParaRPr>
          </a:p>
        </p:txBody>
      </p:sp>
      <p:sp>
        <p:nvSpPr>
          <p:cNvPr id="14" name="Google Shape;139;p48">
            <a:extLst>
              <a:ext uri="{FF2B5EF4-FFF2-40B4-BE49-F238E27FC236}">
                <a16:creationId xmlns:a16="http://schemas.microsoft.com/office/drawing/2014/main" id="{E72F0D10-078D-04E5-E2B7-913671925815}"/>
              </a:ext>
            </a:extLst>
          </p:cNvPr>
          <p:cNvSpPr txBox="1"/>
          <p:nvPr/>
        </p:nvSpPr>
        <p:spPr>
          <a:xfrm>
            <a:off x="980001" y="1402827"/>
            <a:ext cx="1283129" cy="692467"/>
          </a:xfrm>
          <a:prstGeom prst="rect">
            <a:avLst/>
          </a:prstGeom>
          <a:noFill/>
          <a:ln>
            <a:noFill/>
          </a:ln>
        </p:spPr>
        <p:txBody>
          <a:bodyPr spcFirstLastPara="1" wrap="square" lIns="68569" tIns="34275" rIns="68569" bIns="34275" anchor="t" anchorCtr="0">
            <a:spAutoFit/>
          </a:bodyPr>
          <a:lstStyle/>
          <a:p>
            <a:pPr algn="ctr">
              <a:buClr>
                <a:srgbClr val="000000"/>
              </a:buClr>
              <a:buSzPts val="1400"/>
            </a:pPr>
            <a:r>
              <a:rPr lang="en-US" sz="1350" dirty="0">
                <a:solidFill>
                  <a:srgbClr val="000000"/>
                </a:solidFill>
                <a:latin typeface="Arial"/>
                <a:ea typeface="Arial"/>
                <a:cs typeface="Arial"/>
                <a:sym typeface="Arial"/>
              </a:rPr>
              <a:t>Activity Level</a:t>
            </a:r>
          </a:p>
          <a:p>
            <a:pPr algn="ctr">
              <a:buClr>
                <a:srgbClr val="000000"/>
              </a:buClr>
              <a:buSzPts val="1400"/>
            </a:pPr>
            <a:r>
              <a:rPr lang="en-US" sz="1350" dirty="0">
                <a:solidFill>
                  <a:srgbClr val="000000"/>
                </a:solidFill>
                <a:latin typeface="Arial"/>
                <a:ea typeface="Arial"/>
                <a:cs typeface="Arial"/>
                <a:sym typeface="Arial"/>
              </a:rPr>
              <a:t>Stock/Sales</a:t>
            </a:r>
          </a:p>
          <a:p>
            <a:pPr algn="ctr">
              <a:buClr>
                <a:srgbClr val="000000"/>
              </a:buClr>
              <a:buSzPts val="1400"/>
            </a:pPr>
            <a:r>
              <a:rPr lang="en-US" sz="1350" dirty="0">
                <a:solidFill>
                  <a:srgbClr val="000000"/>
                </a:solidFill>
                <a:latin typeface="Arial"/>
                <a:ea typeface="Arial"/>
                <a:cs typeface="Arial"/>
                <a:sym typeface="Arial"/>
              </a:rPr>
              <a:t>Capacity</a:t>
            </a:r>
          </a:p>
        </p:txBody>
      </p:sp>
      <p:sp>
        <p:nvSpPr>
          <p:cNvPr id="15" name="Google Shape;158;p48">
            <a:extLst>
              <a:ext uri="{FF2B5EF4-FFF2-40B4-BE49-F238E27FC236}">
                <a16:creationId xmlns:a16="http://schemas.microsoft.com/office/drawing/2014/main" id="{86081B76-BB64-D818-EEF5-F8E910D6BCCE}"/>
              </a:ext>
            </a:extLst>
          </p:cNvPr>
          <p:cNvSpPr/>
          <p:nvPr/>
        </p:nvSpPr>
        <p:spPr>
          <a:xfrm>
            <a:off x="630893" y="2212523"/>
            <a:ext cx="1966401" cy="531903"/>
          </a:xfrm>
          <a:prstGeom prst="roundRect">
            <a:avLst>
              <a:gd name="adj" fmla="val 16667"/>
            </a:avLst>
          </a:prstGeom>
          <a:noFill/>
          <a:ln w="28575" cap="flat" cmpd="sng">
            <a:solidFill>
              <a:srgbClr val="C0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68569" tIns="34275" rIns="68569" bIns="34275" anchor="ctr" anchorCtr="0">
            <a:noAutofit/>
          </a:bodyPr>
          <a:lstStyle/>
          <a:p>
            <a:pPr algn="ctr">
              <a:buClr>
                <a:srgbClr val="000000"/>
              </a:buClr>
              <a:buSzPts val="1400"/>
            </a:pPr>
            <a:endParaRPr sz="1050">
              <a:solidFill>
                <a:schemeClr val="lt1"/>
              </a:solidFill>
              <a:latin typeface="Arial"/>
              <a:ea typeface="Arial"/>
              <a:cs typeface="Arial"/>
              <a:sym typeface="Arial"/>
            </a:endParaRPr>
          </a:p>
        </p:txBody>
      </p:sp>
      <p:sp>
        <p:nvSpPr>
          <p:cNvPr id="16" name="Google Shape;139;p48">
            <a:extLst>
              <a:ext uri="{FF2B5EF4-FFF2-40B4-BE49-F238E27FC236}">
                <a16:creationId xmlns:a16="http://schemas.microsoft.com/office/drawing/2014/main" id="{807C82D5-9F5C-AAD3-AEA2-6F2A3CDC4D82}"/>
              </a:ext>
            </a:extLst>
          </p:cNvPr>
          <p:cNvSpPr txBox="1"/>
          <p:nvPr/>
        </p:nvSpPr>
        <p:spPr>
          <a:xfrm>
            <a:off x="754916" y="2236116"/>
            <a:ext cx="1784283" cy="484718"/>
          </a:xfrm>
          <a:prstGeom prst="rect">
            <a:avLst/>
          </a:prstGeom>
          <a:noFill/>
          <a:ln>
            <a:noFill/>
          </a:ln>
        </p:spPr>
        <p:txBody>
          <a:bodyPr spcFirstLastPara="1" wrap="square" lIns="68569" tIns="34275" rIns="68569" bIns="34275" anchor="t" anchorCtr="0">
            <a:spAutoFit/>
          </a:bodyPr>
          <a:lstStyle/>
          <a:p>
            <a:pPr algn="ctr">
              <a:buClr>
                <a:srgbClr val="000000"/>
              </a:buClr>
              <a:buSzPts val="1400"/>
            </a:pPr>
            <a:r>
              <a:rPr lang="en-US" sz="1350" dirty="0">
                <a:solidFill>
                  <a:srgbClr val="000000"/>
                </a:solidFill>
                <a:latin typeface="Arial"/>
                <a:ea typeface="Arial"/>
                <a:cs typeface="Arial"/>
                <a:sym typeface="Arial"/>
              </a:rPr>
              <a:t>Energy Intensity</a:t>
            </a:r>
          </a:p>
          <a:p>
            <a:pPr algn="ctr">
              <a:buClr>
                <a:srgbClr val="000000"/>
              </a:buClr>
              <a:buSzPts val="1400"/>
            </a:pPr>
            <a:r>
              <a:rPr lang="en-US" sz="1350" dirty="0">
                <a:solidFill>
                  <a:srgbClr val="000000"/>
                </a:solidFill>
                <a:latin typeface="Arial"/>
                <a:ea typeface="Arial"/>
                <a:cs typeface="Arial"/>
                <a:sym typeface="Arial"/>
              </a:rPr>
              <a:t>Process Efficiency</a:t>
            </a:r>
          </a:p>
        </p:txBody>
      </p:sp>
      <p:sp>
        <p:nvSpPr>
          <p:cNvPr id="17" name="Google Shape;158;p48">
            <a:extLst>
              <a:ext uri="{FF2B5EF4-FFF2-40B4-BE49-F238E27FC236}">
                <a16:creationId xmlns:a16="http://schemas.microsoft.com/office/drawing/2014/main" id="{773651FD-5FB1-1078-C1DD-2FE6E8FE2D77}"/>
              </a:ext>
            </a:extLst>
          </p:cNvPr>
          <p:cNvSpPr/>
          <p:nvPr/>
        </p:nvSpPr>
        <p:spPr>
          <a:xfrm>
            <a:off x="628650" y="2838447"/>
            <a:ext cx="1966401" cy="931642"/>
          </a:xfrm>
          <a:prstGeom prst="roundRect">
            <a:avLst>
              <a:gd name="adj" fmla="val 16667"/>
            </a:avLst>
          </a:prstGeom>
          <a:noFill/>
          <a:ln w="28575" cap="flat" cmpd="sng">
            <a:solidFill>
              <a:srgbClr val="C0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68569" tIns="34275" rIns="68569" bIns="34275" anchor="ctr" anchorCtr="0">
            <a:noAutofit/>
          </a:bodyPr>
          <a:lstStyle/>
          <a:p>
            <a:pPr algn="ctr">
              <a:buClr>
                <a:srgbClr val="000000"/>
              </a:buClr>
              <a:buSzPts val="1400"/>
            </a:pPr>
            <a:endParaRPr sz="1050">
              <a:solidFill>
                <a:schemeClr val="lt1"/>
              </a:solidFill>
              <a:latin typeface="Arial"/>
              <a:ea typeface="Arial"/>
              <a:cs typeface="Arial"/>
              <a:sym typeface="Arial"/>
            </a:endParaRPr>
          </a:p>
        </p:txBody>
      </p:sp>
      <p:sp>
        <p:nvSpPr>
          <p:cNvPr id="18" name="Google Shape;139;p48">
            <a:extLst>
              <a:ext uri="{FF2B5EF4-FFF2-40B4-BE49-F238E27FC236}">
                <a16:creationId xmlns:a16="http://schemas.microsoft.com/office/drawing/2014/main" id="{569F87F3-93D5-6D89-B55B-234C50B0B264}"/>
              </a:ext>
            </a:extLst>
          </p:cNvPr>
          <p:cNvSpPr txBox="1"/>
          <p:nvPr/>
        </p:nvSpPr>
        <p:spPr>
          <a:xfrm>
            <a:off x="728248" y="2854160"/>
            <a:ext cx="1792075" cy="900216"/>
          </a:xfrm>
          <a:prstGeom prst="rect">
            <a:avLst/>
          </a:prstGeom>
          <a:noFill/>
          <a:ln>
            <a:noFill/>
          </a:ln>
        </p:spPr>
        <p:txBody>
          <a:bodyPr spcFirstLastPara="1" wrap="square" lIns="68569" tIns="34275" rIns="68569" bIns="34275" anchor="t" anchorCtr="0">
            <a:spAutoFit/>
          </a:bodyPr>
          <a:lstStyle/>
          <a:p>
            <a:pPr algn="ctr">
              <a:buClr>
                <a:srgbClr val="000000"/>
              </a:buClr>
              <a:buSzPts val="1400"/>
            </a:pPr>
            <a:r>
              <a:rPr lang="en-US" sz="1350" dirty="0">
                <a:solidFill>
                  <a:srgbClr val="000000"/>
                </a:solidFill>
                <a:latin typeface="Arial"/>
                <a:ea typeface="Arial"/>
                <a:cs typeface="Arial"/>
                <a:sym typeface="Arial"/>
              </a:rPr>
              <a:t>Capital Costs</a:t>
            </a:r>
          </a:p>
          <a:p>
            <a:pPr algn="ctr">
              <a:buClr>
                <a:srgbClr val="000000"/>
              </a:buClr>
              <a:buSzPts val="1400"/>
            </a:pPr>
            <a:r>
              <a:rPr lang="en-US" sz="1350" dirty="0">
                <a:solidFill>
                  <a:srgbClr val="000000"/>
                </a:solidFill>
                <a:latin typeface="Arial"/>
                <a:ea typeface="Arial"/>
                <a:cs typeface="Arial"/>
                <a:sym typeface="Arial"/>
              </a:rPr>
              <a:t>Operational Costs</a:t>
            </a:r>
          </a:p>
          <a:p>
            <a:pPr algn="ctr">
              <a:buClr>
                <a:srgbClr val="000000"/>
              </a:buClr>
              <a:buSzPts val="1400"/>
            </a:pPr>
            <a:r>
              <a:rPr lang="en-US" sz="1350" dirty="0">
                <a:solidFill>
                  <a:srgbClr val="000000"/>
                </a:solidFill>
                <a:latin typeface="Arial"/>
                <a:ea typeface="Arial"/>
                <a:cs typeface="Arial"/>
                <a:sym typeface="Arial"/>
              </a:rPr>
              <a:t>Fuel Costs</a:t>
            </a:r>
          </a:p>
          <a:p>
            <a:pPr algn="ctr">
              <a:buClr>
                <a:srgbClr val="000000"/>
              </a:buClr>
              <a:buSzPts val="1400"/>
            </a:pPr>
            <a:r>
              <a:rPr lang="en-US" sz="1350" dirty="0">
                <a:solidFill>
                  <a:srgbClr val="000000"/>
                </a:solidFill>
                <a:latin typeface="Arial"/>
                <a:ea typeface="Arial"/>
                <a:cs typeface="Arial"/>
                <a:sym typeface="Arial"/>
              </a:rPr>
              <a:t>Incentives</a:t>
            </a:r>
          </a:p>
        </p:txBody>
      </p:sp>
      <p:sp>
        <p:nvSpPr>
          <p:cNvPr id="19" name="Google Shape;158;p48">
            <a:extLst>
              <a:ext uri="{FF2B5EF4-FFF2-40B4-BE49-F238E27FC236}">
                <a16:creationId xmlns:a16="http://schemas.microsoft.com/office/drawing/2014/main" id="{A21ACD08-0EC0-F2D5-8479-DE2EC9991E04}"/>
              </a:ext>
            </a:extLst>
          </p:cNvPr>
          <p:cNvSpPr/>
          <p:nvPr/>
        </p:nvSpPr>
        <p:spPr>
          <a:xfrm>
            <a:off x="628650" y="3856616"/>
            <a:ext cx="1966401" cy="451090"/>
          </a:xfrm>
          <a:prstGeom prst="roundRect">
            <a:avLst>
              <a:gd name="adj" fmla="val 16667"/>
            </a:avLst>
          </a:prstGeom>
          <a:noFill/>
          <a:ln w="28575" cap="flat" cmpd="sng">
            <a:solidFill>
              <a:srgbClr val="C0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68569" tIns="34275" rIns="68569" bIns="34275" anchor="ctr" anchorCtr="0">
            <a:noAutofit/>
          </a:bodyPr>
          <a:lstStyle/>
          <a:p>
            <a:pPr algn="ctr">
              <a:buClr>
                <a:srgbClr val="000000"/>
              </a:buClr>
              <a:buSzPts val="1400"/>
            </a:pPr>
            <a:endParaRPr sz="1050">
              <a:solidFill>
                <a:schemeClr val="lt1"/>
              </a:solidFill>
              <a:latin typeface="Arial"/>
              <a:ea typeface="Arial"/>
              <a:cs typeface="Arial"/>
              <a:sym typeface="Arial"/>
            </a:endParaRPr>
          </a:p>
        </p:txBody>
      </p:sp>
      <p:sp>
        <p:nvSpPr>
          <p:cNvPr id="20" name="Google Shape;139;p48">
            <a:extLst>
              <a:ext uri="{FF2B5EF4-FFF2-40B4-BE49-F238E27FC236}">
                <a16:creationId xmlns:a16="http://schemas.microsoft.com/office/drawing/2014/main" id="{AA7D8095-DD47-A01E-D0F7-A8495C1E23A3}"/>
              </a:ext>
            </a:extLst>
          </p:cNvPr>
          <p:cNvSpPr txBox="1"/>
          <p:nvPr/>
        </p:nvSpPr>
        <p:spPr>
          <a:xfrm>
            <a:off x="902607" y="3862979"/>
            <a:ext cx="1617716" cy="484718"/>
          </a:xfrm>
          <a:prstGeom prst="rect">
            <a:avLst/>
          </a:prstGeom>
          <a:noFill/>
          <a:ln>
            <a:noFill/>
          </a:ln>
        </p:spPr>
        <p:txBody>
          <a:bodyPr spcFirstLastPara="1" wrap="square" lIns="68569" tIns="34275" rIns="68569" bIns="34275" anchor="t" anchorCtr="0">
            <a:spAutoFit/>
          </a:bodyPr>
          <a:lstStyle/>
          <a:p>
            <a:pPr algn="ctr">
              <a:buClr>
                <a:srgbClr val="000000"/>
              </a:buClr>
              <a:buSzPts val="1400"/>
            </a:pPr>
            <a:r>
              <a:rPr lang="en-US" sz="1350" dirty="0">
                <a:solidFill>
                  <a:srgbClr val="000000"/>
                </a:solidFill>
                <a:latin typeface="Arial"/>
                <a:ea typeface="Arial"/>
                <a:cs typeface="Arial"/>
                <a:sym typeface="Arial"/>
              </a:rPr>
              <a:t>Policy/Technology Measures</a:t>
            </a:r>
          </a:p>
        </p:txBody>
      </p:sp>
      <p:sp>
        <p:nvSpPr>
          <p:cNvPr id="21" name="Google Shape;158;p48">
            <a:extLst>
              <a:ext uri="{FF2B5EF4-FFF2-40B4-BE49-F238E27FC236}">
                <a16:creationId xmlns:a16="http://schemas.microsoft.com/office/drawing/2014/main" id="{437F1018-4353-FDD9-FAFB-9D1C475800ED}"/>
              </a:ext>
            </a:extLst>
          </p:cNvPr>
          <p:cNvSpPr/>
          <p:nvPr/>
        </p:nvSpPr>
        <p:spPr>
          <a:xfrm>
            <a:off x="3588800" y="2595027"/>
            <a:ext cx="1966401" cy="816227"/>
          </a:xfrm>
          <a:prstGeom prst="roundRect">
            <a:avLst>
              <a:gd name="adj" fmla="val 16667"/>
            </a:avLst>
          </a:prstGeom>
          <a:noFill/>
          <a:ln w="28575" cap="flat" cmpd="sng">
            <a:solidFill>
              <a:srgbClr val="C0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68569" tIns="34275" rIns="68569" bIns="34275" anchor="ctr" anchorCtr="0">
            <a:noAutofit/>
          </a:bodyPr>
          <a:lstStyle/>
          <a:p>
            <a:pPr algn="ctr">
              <a:buClr>
                <a:srgbClr val="000000"/>
              </a:buClr>
              <a:buSzPts val="1400"/>
            </a:pPr>
            <a:endParaRPr sz="1050">
              <a:solidFill>
                <a:schemeClr val="lt1"/>
              </a:solidFill>
              <a:latin typeface="Arial"/>
              <a:ea typeface="Arial"/>
              <a:cs typeface="Arial"/>
              <a:sym typeface="Arial"/>
            </a:endParaRPr>
          </a:p>
        </p:txBody>
      </p:sp>
      <p:sp>
        <p:nvSpPr>
          <p:cNvPr id="22" name="Google Shape;139;p48">
            <a:extLst>
              <a:ext uri="{FF2B5EF4-FFF2-40B4-BE49-F238E27FC236}">
                <a16:creationId xmlns:a16="http://schemas.microsoft.com/office/drawing/2014/main" id="{9848E7D0-A8CE-A667-7445-E3D4516DB251}"/>
              </a:ext>
            </a:extLst>
          </p:cNvPr>
          <p:cNvSpPr txBox="1"/>
          <p:nvPr/>
        </p:nvSpPr>
        <p:spPr>
          <a:xfrm>
            <a:off x="4171409" y="2621041"/>
            <a:ext cx="801183" cy="276969"/>
          </a:xfrm>
          <a:prstGeom prst="rect">
            <a:avLst/>
          </a:prstGeom>
          <a:noFill/>
          <a:ln>
            <a:noFill/>
          </a:ln>
        </p:spPr>
        <p:txBody>
          <a:bodyPr spcFirstLastPara="1" wrap="square" lIns="68569" tIns="34275" rIns="68569" bIns="34275" anchor="t" anchorCtr="0">
            <a:spAutoFit/>
          </a:bodyPr>
          <a:lstStyle/>
          <a:p>
            <a:pPr algn="ctr">
              <a:buClr>
                <a:srgbClr val="000000"/>
              </a:buClr>
              <a:buSzPts val="1400"/>
            </a:pPr>
            <a:r>
              <a:rPr lang="en-US" sz="1350" dirty="0">
                <a:solidFill>
                  <a:srgbClr val="000000"/>
                </a:solidFill>
                <a:latin typeface="Arial"/>
                <a:ea typeface="Arial"/>
                <a:cs typeface="Arial"/>
                <a:sym typeface="Arial"/>
              </a:rPr>
              <a:t>Demand</a:t>
            </a:r>
          </a:p>
        </p:txBody>
      </p:sp>
      <p:sp>
        <p:nvSpPr>
          <p:cNvPr id="23" name="Google Shape;139;p48">
            <a:extLst>
              <a:ext uri="{FF2B5EF4-FFF2-40B4-BE49-F238E27FC236}">
                <a16:creationId xmlns:a16="http://schemas.microsoft.com/office/drawing/2014/main" id="{1D56A9D3-C591-ED22-284E-6D925D44DDA8}"/>
              </a:ext>
            </a:extLst>
          </p:cNvPr>
          <p:cNvSpPr txBox="1"/>
          <p:nvPr/>
        </p:nvSpPr>
        <p:spPr>
          <a:xfrm>
            <a:off x="3913427" y="2864949"/>
            <a:ext cx="1317148" cy="276969"/>
          </a:xfrm>
          <a:prstGeom prst="rect">
            <a:avLst/>
          </a:prstGeom>
          <a:noFill/>
          <a:ln>
            <a:noFill/>
          </a:ln>
        </p:spPr>
        <p:txBody>
          <a:bodyPr spcFirstLastPara="1" wrap="square" lIns="68569" tIns="34275" rIns="68569" bIns="34275" anchor="t" anchorCtr="0">
            <a:spAutoFit/>
          </a:bodyPr>
          <a:lstStyle/>
          <a:p>
            <a:pPr algn="ctr">
              <a:buClr>
                <a:srgbClr val="000000"/>
              </a:buClr>
              <a:buSzPts val="1400"/>
            </a:pPr>
            <a:r>
              <a:rPr lang="en-US" sz="1350" dirty="0">
                <a:solidFill>
                  <a:srgbClr val="000000"/>
                </a:solidFill>
                <a:latin typeface="Arial"/>
                <a:ea typeface="Arial"/>
                <a:cs typeface="Arial"/>
                <a:sym typeface="Arial"/>
              </a:rPr>
              <a:t>Transformation</a:t>
            </a:r>
          </a:p>
        </p:txBody>
      </p:sp>
      <p:sp>
        <p:nvSpPr>
          <p:cNvPr id="24" name="Google Shape;139;p48">
            <a:extLst>
              <a:ext uri="{FF2B5EF4-FFF2-40B4-BE49-F238E27FC236}">
                <a16:creationId xmlns:a16="http://schemas.microsoft.com/office/drawing/2014/main" id="{FED1CF8D-B625-F6A6-53CE-05CF90EFD77A}"/>
              </a:ext>
            </a:extLst>
          </p:cNvPr>
          <p:cNvSpPr txBox="1"/>
          <p:nvPr/>
        </p:nvSpPr>
        <p:spPr>
          <a:xfrm>
            <a:off x="4039621" y="3108318"/>
            <a:ext cx="1064759" cy="276969"/>
          </a:xfrm>
          <a:prstGeom prst="rect">
            <a:avLst/>
          </a:prstGeom>
          <a:noFill/>
          <a:ln>
            <a:noFill/>
          </a:ln>
        </p:spPr>
        <p:txBody>
          <a:bodyPr spcFirstLastPara="1" wrap="square" lIns="68569" tIns="34275" rIns="68569" bIns="34275" anchor="t" anchorCtr="0">
            <a:spAutoFit/>
          </a:bodyPr>
          <a:lstStyle/>
          <a:p>
            <a:pPr algn="ctr">
              <a:buClr>
                <a:srgbClr val="000000"/>
              </a:buClr>
              <a:buSzPts val="1400"/>
            </a:pPr>
            <a:r>
              <a:rPr lang="en-US" sz="1350" dirty="0">
                <a:solidFill>
                  <a:srgbClr val="000000"/>
                </a:solidFill>
                <a:latin typeface="Arial"/>
                <a:ea typeface="Arial"/>
                <a:cs typeface="Arial"/>
                <a:sym typeface="Arial"/>
              </a:rPr>
              <a:t>Non-Energy</a:t>
            </a:r>
          </a:p>
        </p:txBody>
      </p:sp>
      <p:sp>
        <p:nvSpPr>
          <p:cNvPr id="25" name="Google Shape;158;p48">
            <a:extLst>
              <a:ext uri="{FF2B5EF4-FFF2-40B4-BE49-F238E27FC236}">
                <a16:creationId xmlns:a16="http://schemas.microsoft.com/office/drawing/2014/main" id="{40B87EEF-FA83-05BA-36CF-8FDBEF17D1A2}"/>
              </a:ext>
            </a:extLst>
          </p:cNvPr>
          <p:cNvSpPr/>
          <p:nvPr/>
        </p:nvSpPr>
        <p:spPr>
          <a:xfrm>
            <a:off x="3588800" y="3502144"/>
            <a:ext cx="1966401" cy="738180"/>
          </a:xfrm>
          <a:prstGeom prst="roundRect">
            <a:avLst>
              <a:gd name="adj" fmla="val 16667"/>
            </a:avLst>
          </a:prstGeom>
          <a:noFill/>
          <a:ln w="28575" cap="flat" cmpd="sng">
            <a:solidFill>
              <a:srgbClr val="C0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68569" tIns="34275" rIns="68569" bIns="34275" anchor="ctr" anchorCtr="0">
            <a:noAutofit/>
          </a:bodyPr>
          <a:lstStyle/>
          <a:p>
            <a:pPr algn="ctr">
              <a:buClr>
                <a:srgbClr val="000000"/>
              </a:buClr>
              <a:buSzPts val="1400"/>
            </a:pPr>
            <a:endParaRPr sz="1050">
              <a:solidFill>
                <a:schemeClr val="lt1"/>
              </a:solidFill>
              <a:latin typeface="Arial"/>
              <a:ea typeface="Arial"/>
              <a:cs typeface="Arial"/>
              <a:sym typeface="Arial"/>
            </a:endParaRPr>
          </a:p>
        </p:txBody>
      </p:sp>
      <p:sp>
        <p:nvSpPr>
          <p:cNvPr id="26" name="Google Shape;139;p48">
            <a:extLst>
              <a:ext uri="{FF2B5EF4-FFF2-40B4-BE49-F238E27FC236}">
                <a16:creationId xmlns:a16="http://schemas.microsoft.com/office/drawing/2014/main" id="{38F35F45-6B3A-551A-32EA-36538613115A}"/>
              </a:ext>
            </a:extLst>
          </p:cNvPr>
          <p:cNvSpPr txBox="1"/>
          <p:nvPr/>
        </p:nvSpPr>
        <p:spPr>
          <a:xfrm>
            <a:off x="3737563" y="3525001"/>
            <a:ext cx="1686816" cy="692467"/>
          </a:xfrm>
          <a:prstGeom prst="rect">
            <a:avLst/>
          </a:prstGeom>
          <a:noFill/>
          <a:ln>
            <a:noFill/>
          </a:ln>
        </p:spPr>
        <p:txBody>
          <a:bodyPr spcFirstLastPara="1" wrap="square" lIns="68569" tIns="34275" rIns="68569" bIns="34275" anchor="t" anchorCtr="0">
            <a:spAutoFit/>
          </a:bodyPr>
          <a:lstStyle/>
          <a:p>
            <a:pPr algn="ctr">
              <a:buClr>
                <a:srgbClr val="000000"/>
              </a:buClr>
              <a:buSzPts val="1400"/>
            </a:pPr>
            <a:r>
              <a:rPr lang="en-US" sz="1350" dirty="0">
                <a:solidFill>
                  <a:srgbClr val="000000"/>
                </a:solidFill>
                <a:latin typeface="Arial"/>
                <a:ea typeface="Arial"/>
                <a:cs typeface="Arial"/>
                <a:sym typeface="Arial"/>
              </a:rPr>
              <a:t>Scenario-Based</a:t>
            </a:r>
          </a:p>
          <a:p>
            <a:pPr algn="ctr">
              <a:buClr>
                <a:srgbClr val="000000"/>
              </a:buClr>
              <a:buSzPts val="1400"/>
            </a:pPr>
            <a:r>
              <a:rPr lang="en-US" sz="1350" dirty="0">
                <a:solidFill>
                  <a:srgbClr val="000000"/>
                </a:solidFill>
                <a:latin typeface="Arial"/>
                <a:ea typeface="Arial"/>
                <a:cs typeface="Arial"/>
                <a:sym typeface="Arial"/>
              </a:rPr>
              <a:t>Stock &amp; Flow</a:t>
            </a:r>
          </a:p>
          <a:p>
            <a:pPr algn="ctr">
              <a:buClr>
                <a:srgbClr val="000000"/>
              </a:buClr>
              <a:buSzPts val="1400"/>
            </a:pPr>
            <a:r>
              <a:rPr lang="en-US" sz="1350" dirty="0">
                <a:solidFill>
                  <a:srgbClr val="000000"/>
                </a:solidFill>
                <a:latin typeface="Arial"/>
                <a:ea typeface="Arial"/>
                <a:cs typeface="Arial"/>
                <a:sym typeface="Arial"/>
              </a:rPr>
              <a:t>Optimization</a:t>
            </a:r>
          </a:p>
        </p:txBody>
      </p:sp>
      <p:sp>
        <p:nvSpPr>
          <p:cNvPr id="27" name="Google Shape;158;p48">
            <a:extLst>
              <a:ext uri="{FF2B5EF4-FFF2-40B4-BE49-F238E27FC236}">
                <a16:creationId xmlns:a16="http://schemas.microsoft.com/office/drawing/2014/main" id="{8892A96B-7E29-9FBB-87BE-0DEE4747551C}"/>
              </a:ext>
            </a:extLst>
          </p:cNvPr>
          <p:cNvSpPr/>
          <p:nvPr/>
        </p:nvSpPr>
        <p:spPr>
          <a:xfrm>
            <a:off x="3607480" y="1784848"/>
            <a:ext cx="1966401" cy="727755"/>
          </a:xfrm>
          <a:prstGeom prst="roundRect">
            <a:avLst>
              <a:gd name="adj" fmla="val 16667"/>
            </a:avLst>
          </a:prstGeom>
          <a:noFill/>
          <a:ln w="28575" cap="flat" cmpd="sng">
            <a:solidFill>
              <a:srgbClr val="C0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68569" tIns="34275" rIns="68569" bIns="34275" anchor="ctr" anchorCtr="0">
            <a:noAutofit/>
          </a:bodyPr>
          <a:lstStyle/>
          <a:p>
            <a:pPr algn="ctr">
              <a:buClr>
                <a:srgbClr val="000000"/>
              </a:buClr>
              <a:buSzPts val="1400"/>
            </a:pPr>
            <a:endParaRPr sz="1050">
              <a:solidFill>
                <a:schemeClr val="lt1"/>
              </a:solidFill>
              <a:latin typeface="Arial"/>
              <a:ea typeface="Arial"/>
              <a:cs typeface="Arial"/>
              <a:sym typeface="Arial"/>
            </a:endParaRPr>
          </a:p>
        </p:txBody>
      </p:sp>
      <p:sp>
        <p:nvSpPr>
          <p:cNvPr id="28" name="Google Shape;139;p48">
            <a:extLst>
              <a:ext uri="{FF2B5EF4-FFF2-40B4-BE49-F238E27FC236}">
                <a16:creationId xmlns:a16="http://schemas.microsoft.com/office/drawing/2014/main" id="{EB3AB907-642A-F744-3912-655D8B8E96FE}"/>
              </a:ext>
            </a:extLst>
          </p:cNvPr>
          <p:cNvSpPr txBox="1"/>
          <p:nvPr/>
        </p:nvSpPr>
        <p:spPr>
          <a:xfrm>
            <a:off x="3627670" y="1802492"/>
            <a:ext cx="1906601" cy="692467"/>
          </a:xfrm>
          <a:prstGeom prst="rect">
            <a:avLst/>
          </a:prstGeom>
          <a:noFill/>
          <a:ln>
            <a:noFill/>
          </a:ln>
        </p:spPr>
        <p:txBody>
          <a:bodyPr spcFirstLastPara="1" wrap="square" lIns="68569" tIns="34275" rIns="68569" bIns="34275" anchor="t" anchorCtr="0">
            <a:spAutoFit/>
          </a:bodyPr>
          <a:lstStyle/>
          <a:p>
            <a:pPr algn="ctr">
              <a:buClr>
                <a:srgbClr val="000000"/>
              </a:buClr>
              <a:buSzPts val="1400"/>
            </a:pPr>
            <a:r>
              <a:rPr lang="en-US" sz="1350" dirty="0">
                <a:solidFill>
                  <a:srgbClr val="000000"/>
                </a:solidFill>
                <a:latin typeface="Arial"/>
                <a:ea typeface="Arial"/>
                <a:cs typeface="Arial"/>
                <a:sym typeface="Arial"/>
              </a:rPr>
              <a:t>State Perspective</a:t>
            </a:r>
          </a:p>
          <a:p>
            <a:pPr algn="ctr">
              <a:buClr>
                <a:srgbClr val="000000"/>
              </a:buClr>
              <a:buSzPts val="1400"/>
            </a:pPr>
            <a:r>
              <a:rPr lang="en-US" sz="1350" dirty="0">
                <a:solidFill>
                  <a:srgbClr val="000000"/>
                </a:solidFill>
                <a:latin typeface="Arial"/>
                <a:ea typeface="Arial"/>
                <a:cs typeface="Arial"/>
                <a:sym typeface="Arial"/>
              </a:rPr>
              <a:t>Boundary: California</a:t>
            </a:r>
          </a:p>
          <a:p>
            <a:pPr algn="ctr">
              <a:buClr>
                <a:srgbClr val="000000"/>
              </a:buClr>
              <a:buSzPts val="1400"/>
            </a:pPr>
            <a:r>
              <a:rPr lang="en-US" sz="1350" dirty="0">
                <a:solidFill>
                  <a:srgbClr val="000000"/>
                </a:solidFill>
                <a:latin typeface="Arial"/>
                <a:ea typeface="Arial"/>
                <a:cs typeface="Arial"/>
                <a:sym typeface="Arial"/>
              </a:rPr>
              <a:t>Scope 1 &amp; 2 Emissions</a:t>
            </a:r>
          </a:p>
        </p:txBody>
      </p:sp>
      <p:sp>
        <p:nvSpPr>
          <p:cNvPr id="29" name="U-Turn Arrow 54">
            <a:extLst>
              <a:ext uri="{FF2B5EF4-FFF2-40B4-BE49-F238E27FC236}">
                <a16:creationId xmlns:a16="http://schemas.microsoft.com/office/drawing/2014/main" id="{6A99BAA6-3E54-31EB-5CC7-1830B7CDA9AA}"/>
              </a:ext>
            </a:extLst>
          </p:cNvPr>
          <p:cNvSpPr/>
          <p:nvPr/>
        </p:nvSpPr>
        <p:spPr>
          <a:xfrm rot="5400000">
            <a:off x="5083749" y="2738273"/>
            <a:ext cx="392164" cy="319535"/>
          </a:xfrm>
          <a:prstGeom prst="utur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0" name="Google Shape;158;p48">
            <a:extLst>
              <a:ext uri="{FF2B5EF4-FFF2-40B4-BE49-F238E27FC236}">
                <a16:creationId xmlns:a16="http://schemas.microsoft.com/office/drawing/2014/main" id="{405CE0AC-FB7B-518E-F66E-516836B55DC7}"/>
              </a:ext>
            </a:extLst>
          </p:cNvPr>
          <p:cNvSpPr/>
          <p:nvPr/>
        </p:nvSpPr>
        <p:spPr>
          <a:xfrm>
            <a:off x="3607480" y="1395635"/>
            <a:ext cx="1966401" cy="289855"/>
          </a:xfrm>
          <a:prstGeom prst="roundRect">
            <a:avLst>
              <a:gd name="adj" fmla="val 16667"/>
            </a:avLst>
          </a:prstGeom>
          <a:noFill/>
          <a:ln w="28575" cap="flat" cmpd="sng">
            <a:solidFill>
              <a:srgbClr val="C0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68569" tIns="34275" rIns="68569" bIns="34275" anchor="ctr" anchorCtr="0">
            <a:noAutofit/>
          </a:bodyPr>
          <a:lstStyle/>
          <a:p>
            <a:pPr algn="ctr">
              <a:buClr>
                <a:srgbClr val="000000"/>
              </a:buClr>
              <a:buSzPts val="1400"/>
            </a:pPr>
            <a:endParaRPr sz="1050">
              <a:solidFill>
                <a:schemeClr val="lt1"/>
              </a:solidFill>
              <a:latin typeface="Arial"/>
              <a:ea typeface="Arial"/>
              <a:cs typeface="Arial"/>
              <a:sym typeface="Arial"/>
            </a:endParaRPr>
          </a:p>
        </p:txBody>
      </p:sp>
      <p:sp>
        <p:nvSpPr>
          <p:cNvPr id="31" name="Google Shape;139;p48">
            <a:extLst>
              <a:ext uri="{FF2B5EF4-FFF2-40B4-BE49-F238E27FC236}">
                <a16:creationId xmlns:a16="http://schemas.microsoft.com/office/drawing/2014/main" id="{44FC275A-94B8-ADC6-7202-233A3D61ED0E}"/>
              </a:ext>
            </a:extLst>
          </p:cNvPr>
          <p:cNvSpPr txBox="1"/>
          <p:nvPr/>
        </p:nvSpPr>
        <p:spPr>
          <a:xfrm>
            <a:off x="3627670" y="1402078"/>
            <a:ext cx="1906601" cy="276969"/>
          </a:xfrm>
          <a:prstGeom prst="rect">
            <a:avLst/>
          </a:prstGeom>
          <a:noFill/>
          <a:ln>
            <a:noFill/>
          </a:ln>
        </p:spPr>
        <p:txBody>
          <a:bodyPr spcFirstLastPara="1" wrap="square" lIns="68569" tIns="34275" rIns="68569" bIns="34275" anchor="t" anchorCtr="0">
            <a:spAutoFit/>
          </a:bodyPr>
          <a:lstStyle/>
          <a:p>
            <a:pPr algn="ctr">
              <a:buClr>
                <a:srgbClr val="000000"/>
              </a:buClr>
              <a:buSzPts val="1400"/>
            </a:pPr>
            <a:r>
              <a:rPr lang="en-US" sz="1350" dirty="0">
                <a:solidFill>
                  <a:srgbClr val="000000"/>
                </a:solidFill>
                <a:latin typeface="Arial"/>
                <a:ea typeface="Arial"/>
                <a:cs typeface="Arial"/>
                <a:sym typeface="Arial"/>
              </a:rPr>
              <a:t>LEAP</a:t>
            </a:r>
          </a:p>
        </p:txBody>
      </p:sp>
      <p:sp>
        <p:nvSpPr>
          <p:cNvPr id="32" name="Google Shape;158;p48">
            <a:extLst>
              <a:ext uri="{FF2B5EF4-FFF2-40B4-BE49-F238E27FC236}">
                <a16:creationId xmlns:a16="http://schemas.microsoft.com/office/drawing/2014/main" id="{2D833EDF-68BC-6CA9-C7AD-22DEFBD9AF6F}"/>
              </a:ext>
            </a:extLst>
          </p:cNvPr>
          <p:cNvSpPr/>
          <p:nvPr/>
        </p:nvSpPr>
        <p:spPr>
          <a:xfrm>
            <a:off x="6588559" y="1540562"/>
            <a:ext cx="1966401" cy="514353"/>
          </a:xfrm>
          <a:prstGeom prst="roundRect">
            <a:avLst>
              <a:gd name="adj" fmla="val 16667"/>
            </a:avLst>
          </a:prstGeom>
          <a:noFill/>
          <a:ln w="28575" cap="flat" cmpd="sng">
            <a:solidFill>
              <a:srgbClr val="C0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68569" tIns="34275" rIns="68569" bIns="34275" anchor="ctr" anchorCtr="0">
            <a:noAutofit/>
          </a:bodyPr>
          <a:lstStyle/>
          <a:p>
            <a:pPr algn="ctr">
              <a:buClr>
                <a:srgbClr val="000000"/>
              </a:buClr>
              <a:buSzPts val="1400"/>
            </a:pPr>
            <a:endParaRPr sz="1050">
              <a:solidFill>
                <a:schemeClr val="lt1"/>
              </a:solidFill>
              <a:latin typeface="Arial"/>
              <a:ea typeface="Arial"/>
              <a:cs typeface="Arial"/>
              <a:sym typeface="Arial"/>
            </a:endParaRPr>
          </a:p>
        </p:txBody>
      </p:sp>
      <p:sp>
        <p:nvSpPr>
          <p:cNvPr id="33" name="Google Shape;139;p48">
            <a:extLst>
              <a:ext uri="{FF2B5EF4-FFF2-40B4-BE49-F238E27FC236}">
                <a16:creationId xmlns:a16="http://schemas.microsoft.com/office/drawing/2014/main" id="{11A7829B-A19D-17E2-B7AA-AE6FF4B63011}"/>
              </a:ext>
            </a:extLst>
          </p:cNvPr>
          <p:cNvSpPr txBox="1"/>
          <p:nvPr/>
        </p:nvSpPr>
        <p:spPr>
          <a:xfrm>
            <a:off x="6998401" y="1636171"/>
            <a:ext cx="1146717" cy="323135"/>
          </a:xfrm>
          <a:prstGeom prst="rect">
            <a:avLst/>
          </a:prstGeom>
          <a:noFill/>
          <a:ln>
            <a:noFill/>
          </a:ln>
        </p:spPr>
        <p:txBody>
          <a:bodyPr spcFirstLastPara="1" wrap="square" lIns="68569" tIns="34275" rIns="68569" bIns="34275" anchor="t" anchorCtr="0">
            <a:spAutoFit/>
          </a:bodyPr>
          <a:lstStyle/>
          <a:p>
            <a:pPr algn="ctr">
              <a:buClr>
                <a:srgbClr val="000000"/>
              </a:buClr>
              <a:buSzPts val="1400"/>
            </a:pPr>
            <a:r>
              <a:rPr lang="en-US" sz="1650" dirty="0">
                <a:solidFill>
                  <a:srgbClr val="000000"/>
                </a:solidFill>
                <a:latin typeface="Arial"/>
                <a:ea typeface="Arial"/>
                <a:cs typeface="Arial"/>
                <a:sym typeface="Arial"/>
              </a:rPr>
              <a:t>Emissions</a:t>
            </a:r>
          </a:p>
        </p:txBody>
      </p:sp>
      <p:sp>
        <p:nvSpPr>
          <p:cNvPr id="34" name="Google Shape;158;p48">
            <a:extLst>
              <a:ext uri="{FF2B5EF4-FFF2-40B4-BE49-F238E27FC236}">
                <a16:creationId xmlns:a16="http://schemas.microsoft.com/office/drawing/2014/main" id="{D4508A82-779D-A9E2-84A3-637FC5BDC10C}"/>
              </a:ext>
            </a:extLst>
          </p:cNvPr>
          <p:cNvSpPr/>
          <p:nvPr/>
        </p:nvSpPr>
        <p:spPr>
          <a:xfrm>
            <a:off x="6588559" y="3244967"/>
            <a:ext cx="1966401" cy="514353"/>
          </a:xfrm>
          <a:prstGeom prst="roundRect">
            <a:avLst>
              <a:gd name="adj" fmla="val 16667"/>
            </a:avLst>
          </a:prstGeom>
          <a:noFill/>
          <a:ln w="28575" cap="flat" cmpd="sng">
            <a:solidFill>
              <a:srgbClr val="C0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68569" tIns="34275" rIns="68569" bIns="34275" anchor="ctr" anchorCtr="0">
            <a:noAutofit/>
          </a:bodyPr>
          <a:lstStyle/>
          <a:p>
            <a:pPr algn="ctr">
              <a:buClr>
                <a:srgbClr val="000000"/>
              </a:buClr>
              <a:buSzPts val="1400"/>
            </a:pPr>
            <a:endParaRPr sz="1050" dirty="0">
              <a:solidFill>
                <a:schemeClr val="lt1"/>
              </a:solidFill>
              <a:latin typeface="Arial"/>
              <a:ea typeface="Arial"/>
              <a:cs typeface="Arial"/>
              <a:sym typeface="Arial"/>
            </a:endParaRPr>
          </a:p>
        </p:txBody>
      </p:sp>
      <p:sp>
        <p:nvSpPr>
          <p:cNvPr id="35" name="Google Shape;139;p48">
            <a:extLst>
              <a:ext uri="{FF2B5EF4-FFF2-40B4-BE49-F238E27FC236}">
                <a16:creationId xmlns:a16="http://schemas.microsoft.com/office/drawing/2014/main" id="{40034779-4F30-7F0F-80F2-AD754675E920}"/>
              </a:ext>
            </a:extLst>
          </p:cNvPr>
          <p:cNvSpPr txBox="1"/>
          <p:nvPr/>
        </p:nvSpPr>
        <p:spPr>
          <a:xfrm>
            <a:off x="7273567" y="3340576"/>
            <a:ext cx="596384" cy="323135"/>
          </a:xfrm>
          <a:prstGeom prst="rect">
            <a:avLst/>
          </a:prstGeom>
          <a:noFill/>
          <a:ln>
            <a:noFill/>
          </a:ln>
        </p:spPr>
        <p:txBody>
          <a:bodyPr spcFirstLastPara="1" wrap="square" lIns="68569" tIns="34275" rIns="68569" bIns="34275" anchor="t" anchorCtr="0">
            <a:spAutoFit/>
          </a:bodyPr>
          <a:lstStyle/>
          <a:p>
            <a:pPr algn="ctr">
              <a:buClr>
                <a:srgbClr val="000000"/>
              </a:buClr>
              <a:buSzPts val="1400"/>
            </a:pPr>
            <a:r>
              <a:rPr lang="en-US" sz="1650" dirty="0">
                <a:solidFill>
                  <a:srgbClr val="000000"/>
                </a:solidFill>
                <a:latin typeface="Arial"/>
                <a:ea typeface="Arial"/>
                <a:cs typeface="Arial"/>
                <a:sym typeface="Arial"/>
              </a:rPr>
              <a:t>Cost</a:t>
            </a:r>
          </a:p>
        </p:txBody>
      </p:sp>
      <p:sp>
        <p:nvSpPr>
          <p:cNvPr id="36" name="Google Shape;158;p48">
            <a:extLst>
              <a:ext uri="{FF2B5EF4-FFF2-40B4-BE49-F238E27FC236}">
                <a16:creationId xmlns:a16="http://schemas.microsoft.com/office/drawing/2014/main" id="{C8110F96-FA9C-A2A5-794B-3AA8005246C4}"/>
              </a:ext>
            </a:extLst>
          </p:cNvPr>
          <p:cNvSpPr/>
          <p:nvPr/>
        </p:nvSpPr>
        <p:spPr>
          <a:xfrm>
            <a:off x="6588559" y="2392765"/>
            <a:ext cx="1966401" cy="514353"/>
          </a:xfrm>
          <a:prstGeom prst="roundRect">
            <a:avLst>
              <a:gd name="adj" fmla="val 16667"/>
            </a:avLst>
          </a:prstGeom>
          <a:noFill/>
          <a:ln w="28575" cap="flat" cmpd="sng">
            <a:solidFill>
              <a:srgbClr val="C0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68569" tIns="34275" rIns="68569" bIns="34275" anchor="ctr" anchorCtr="0">
            <a:noAutofit/>
          </a:bodyPr>
          <a:lstStyle/>
          <a:p>
            <a:pPr algn="ctr">
              <a:buClr>
                <a:srgbClr val="000000"/>
              </a:buClr>
              <a:buSzPts val="1400"/>
            </a:pPr>
            <a:endParaRPr sz="1050">
              <a:solidFill>
                <a:schemeClr val="lt1"/>
              </a:solidFill>
              <a:latin typeface="Arial"/>
              <a:ea typeface="Arial"/>
              <a:cs typeface="Arial"/>
              <a:sym typeface="Arial"/>
            </a:endParaRPr>
          </a:p>
        </p:txBody>
      </p:sp>
      <p:sp>
        <p:nvSpPr>
          <p:cNvPr id="37" name="Google Shape;139;p48">
            <a:extLst>
              <a:ext uri="{FF2B5EF4-FFF2-40B4-BE49-F238E27FC236}">
                <a16:creationId xmlns:a16="http://schemas.microsoft.com/office/drawing/2014/main" id="{B5383391-5CA0-A156-A038-7B58A19A759F}"/>
              </a:ext>
            </a:extLst>
          </p:cNvPr>
          <p:cNvSpPr txBox="1"/>
          <p:nvPr/>
        </p:nvSpPr>
        <p:spPr>
          <a:xfrm>
            <a:off x="6618459" y="2488374"/>
            <a:ext cx="1906601" cy="323135"/>
          </a:xfrm>
          <a:prstGeom prst="rect">
            <a:avLst/>
          </a:prstGeom>
          <a:noFill/>
          <a:ln>
            <a:noFill/>
          </a:ln>
        </p:spPr>
        <p:txBody>
          <a:bodyPr spcFirstLastPara="1" wrap="square" lIns="68569" tIns="34275" rIns="68569" bIns="34275" anchor="t" anchorCtr="0">
            <a:spAutoFit/>
          </a:bodyPr>
          <a:lstStyle/>
          <a:p>
            <a:pPr algn="ctr">
              <a:buClr>
                <a:srgbClr val="000000"/>
              </a:buClr>
              <a:buSzPts val="1400"/>
            </a:pPr>
            <a:r>
              <a:rPr lang="en-US" sz="1650" dirty="0">
                <a:solidFill>
                  <a:srgbClr val="000000"/>
                </a:solidFill>
                <a:latin typeface="Arial"/>
                <a:ea typeface="Arial"/>
                <a:cs typeface="Arial"/>
                <a:sym typeface="Arial"/>
              </a:rPr>
              <a:t>Energy Demand</a:t>
            </a:r>
          </a:p>
        </p:txBody>
      </p:sp>
    </p:spTree>
    <p:extLst>
      <p:ext uri="{BB962C8B-B14F-4D97-AF65-F5344CB8AC3E}">
        <p14:creationId xmlns:p14="http://schemas.microsoft.com/office/powerpoint/2010/main" val="413707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92F9252-74F3-7A67-6D5D-12AE87577FA1}"/>
              </a:ext>
            </a:extLst>
          </p:cNvPr>
          <p:cNvPicPr>
            <a:picLocks noChangeAspect="1"/>
          </p:cNvPicPr>
          <p:nvPr/>
        </p:nvPicPr>
        <p:blipFill>
          <a:blip r:embed="rId3"/>
          <a:stretch>
            <a:fillRect/>
          </a:stretch>
        </p:blipFill>
        <p:spPr>
          <a:xfrm>
            <a:off x="40096" y="558010"/>
            <a:ext cx="5110817" cy="3345403"/>
          </a:xfrm>
          <a:prstGeom prst="rect">
            <a:avLst/>
          </a:prstGeom>
        </p:spPr>
      </p:pic>
      <p:sp>
        <p:nvSpPr>
          <p:cNvPr id="2" name="Title 1">
            <a:extLst>
              <a:ext uri="{FF2B5EF4-FFF2-40B4-BE49-F238E27FC236}">
                <a16:creationId xmlns:a16="http://schemas.microsoft.com/office/drawing/2014/main" id="{C0AD59DE-B279-F8C0-B30F-AD693A29C81A}"/>
              </a:ext>
            </a:extLst>
          </p:cNvPr>
          <p:cNvSpPr>
            <a:spLocks noGrp="1"/>
          </p:cNvSpPr>
          <p:nvPr>
            <p:ph type="title"/>
          </p:nvPr>
        </p:nvSpPr>
        <p:spPr/>
        <p:txBody>
          <a:bodyPr/>
          <a:lstStyle/>
          <a:p>
            <a:r>
              <a:rPr lang="en-US" dirty="0"/>
              <a:t>Comparison to Scoping Plan</a:t>
            </a:r>
          </a:p>
        </p:txBody>
      </p:sp>
      <p:sp>
        <p:nvSpPr>
          <p:cNvPr id="3" name="Slide Number Placeholder 2">
            <a:extLst>
              <a:ext uri="{FF2B5EF4-FFF2-40B4-BE49-F238E27FC236}">
                <a16:creationId xmlns:a16="http://schemas.microsoft.com/office/drawing/2014/main" id="{91DA951A-C7CA-78AE-62B5-AEB278ABC642}"/>
              </a:ext>
            </a:extLst>
          </p:cNvPr>
          <p:cNvSpPr>
            <a:spLocks noGrp="1"/>
          </p:cNvSpPr>
          <p:nvPr>
            <p:ph type="sldNum" sz="quarter" idx="4"/>
          </p:nvPr>
        </p:nvSpPr>
        <p:spPr>
          <a:xfrm>
            <a:off x="8805933" y="4723326"/>
            <a:ext cx="464527" cy="345830"/>
          </a:xfrm>
        </p:spPr>
        <p:txBody>
          <a:bodyPr/>
          <a:lstStyle/>
          <a:p>
            <a:fld id="{BB0E056D-CCBC-C240-90BF-2176CB1B0D0D}" type="slidenum">
              <a:rPr lang="en-US" smtClean="0"/>
              <a:pPr/>
              <a:t>30</a:t>
            </a:fld>
            <a:endParaRPr lang="en-US"/>
          </a:p>
        </p:txBody>
      </p:sp>
      <p:sp>
        <p:nvSpPr>
          <p:cNvPr id="4" name="Text Placeholder 2">
            <a:extLst>
              <a:ext uri="{FF2B5EF4-FFF2-40B4-BE49-F238E27FC236}">
                <a16:creationId xmlns:a16="http://schemas.microsoft.com/office/drawing/2014/main" id="{2ADCE187-99CF-CB05-CEA2-1B66B9335B40}"/>
              </a:ext>
            </a:extLst>
          </p:cNvPr>
          <p:cNvSpPr txBox="1">
            <a:spLocks/>
          </p:cNvSpPr>
          <p:nvPr/>
        </p:nvSpPr>
        <p:spPr>
          <a:xfrm>
            <a:off x="0" y="3475950"/>
            <a:ext cx="4647670" cy="190129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spcBef>
                <a:spcPts val="200"/>
              </a:spcBef>
              <a:buFont typeface="Arial" panose="020B0604020202020204" pitchFamily="34" charset="0"/>
              <a:buChar char="•"/>
            </a:pPr>
            <a:endParaRPr lang="en-US" sz="1600" dirty="0">
              <a:solidFill>
                <a:schemeClr val="dk1"/>
              </a:solidFill>
            </a:endParaRPr>
          </a:p>
        </p:txBody>
      </p:sp>
      <p:sp>
        <p:nvSpPr>
          <p:cNvPr id="6" name="Text Placeholder 2">
            <a:extLst>
              <a:ext uri="{FF2B5EF4-FFF2-40B4-BE49-F238E27FC236}">
                <a16:creationId xmlns:a16="http://schemas.microsoft.com/office/drawing/2014/main" id="{3CD8BF29-DA7C-69D9-D84D-902C2F213322}"/>
              </a:ext>
            </a:extLst>
          </p:cNvPr>
          <p:cNvSpPr txBox="1">
            <a:spLocks/>
          </p:cNvSpPr>
          <p:nvPr/>
        </p:nvSpPr>
        <p:spPr>
          <a:xfrm>
            <a:off x="146105" y="3712441"/>
            <a:ext cx="5289492" cy="92854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spcBef>
                <a:spcPts val="200"/>
              </a:spcBef>
              <a:buFont typeface="Arial" panose="020B0604020202020204" pitchFamily="34" charset="0"/>
              <a:buChar char="•"/>
            </a:pPr>
            <a:r>
              <a:rPr lang="en-US" sz="1600" dirty="0">
                <a:solidFill>
                  <a:schemeClr val="dk1"/>
                </a:solidFill>
              </a:rPr>
              <a:t>Having our own model allows us to:</a:t>
            </a:r>
          </a:p>
          <a:p>
            <a:pPr marL="685800" lvl="1" indent="-228600">
              <a:spcBef>
                <a:spcPts val="200"/>
              </a:spcBef>
              <a:buFont typeface="Arial" panose="020B0604020202020204" pitchFamily="34" charset="0"/>
              <a:buChar char="•"/>
            </a:pPr>
            <a:r>
              <a:rPr lang="en-US" sz="1600" dirty="0">
                <a:solidFill>
                  <a:schemeClr val="dk1"/>
                </a:solidFill>
              </a:rPr>
              <a:t>Interrogate the CARB scoping plan</a:t>
            </a:r>
          </a:p>
          <a:p>
            <a:pPr marL="685800" lvl="1" indent="-228600">
              <a:spcBef>
                <a:spcPts val="200"/>
              </a:spcBef>
              <a:buFont typeface="Arial" panose="020B0604020202020204" pitchFamily="34" charset="0"/>
              <a:buChar char="•"/>
            </a:pPr>
            <a:r>
              <a:rPr lang="en-US" sz="1600" dirty="0">
                <a:solidFill>
                  <a:schemeClr val="dk1"/>
                </a:solidFill>
              </a:rPr>
              <a:t>Develop new scenarios</a:t>
            </a:r>
          </a:p>
        </p:txBody>
      </p:sp>
      <p:pic>
        <p:nvPicPr>
          <p:cNvPr id="5" name="Picture 4" descr="A graph of a number of people&#10;&#10;Description automatically generated with medium confidence">
            <a:extLst>
              <a:ext uri="{FF2B5EF4-FFF2-40B4-BE49-F238E27FC236}">
                <a16:creationId xmlns:a16="http://schemas.microsoft.com/office/drawing/2014/main" id="{2406B764-5230-F5CA-E380-07DE0D0CBA19}"/>
              </a:ext>
            </a:extLst>
          </p:cNvPr>
          <p:cNvPicPr>
            <a:picLocks noChangeAspect="1"/>
          </p:cNvPicPr>
          <p:nvPr/>
        </p:nvPicPr>
        <p:blipFill>
          <a:blip r:embed="rId4"/>
          <a:stretch>
            <a:fillRect/>
          </a:stretch>
        </p:blipFill>
        <p:spPr>
          <a:xfrm>
            <a:off x="5191009" y="572673"/>
            <a:ext cx="3379363" cy="1958638"/>
          </a:xfrm>
          <a:prstGeom prst="rect">
            <a:avLst/>
          </a:prstGeom>
        </p:spPr>
      </p:pic>
      <p:pic>
        <p:nvPicPr>
          <p:cNvPr id="9" name="Picture 8" descr="A graph of blue and white bars&#10;&#10;Description automatically generated">
            <a:extLst>
              <a:ext uri="{FF2B5EF4-FFF2-40B4-BE49-F238E27FC236}">
                <a16:creationId xmlns:a16="http://schemas.microsoft.com/office/drawing/2014/main" id="{0EB72D34-AFE9-7A08-2D94-1ED8557D1DA4}"/>
              </a:ext>
            </a:extLst>
          </p:cNvPr>
          <p:cNvPicPr>
            <a:picLocks noChangeAspect="1"/>
          </p:cNvPicPr>
          <p:nvPr/>
        </p:nvPicPr>
        <p:blipFill>
          <a:blip r:embed="rId5"/>
          <a:stretch>
            <a:fillRect/>
          </a:stretch>
        </p:blipFill>
        <p:spPr>
          <a:xfrm>
            <a:off x="5150913" y="2572333"/>
            <a:ext cx="3379362" cy="1967811"/>
          </a:xfrm>
          <a:prstGeom prst="rect">
            <a:avLst/>
          </a:prstGeom>
        </p:spPr>
      </p:pic>
      <p:cxnSp>
        <p:nvCxnSpPr>
          <p:cNvPr id="10" name="Straight Connector 9">
            <a:extLst>
              <a:ext uri="{FF2B5EF4-FFF2-40B4-BE49-F238E27FC236}">
                <a16:creationId xmlns:a16="http://schemas.microsoft.com/office/drawing/2014/main" id="{AF459F57-5978-9748-E649-5483CA3FC534}"/>
              </a:ext>
            </a:extLst>
          </p:cNvPr>
          <p:cNvCxnSpPr/>
          <p:nvPr/>
        </p:nvCxnSpPr>
        <p:spPr>
          <a:xfrm>
            <a:off x="586502" y="3012179"/>
            <a:ext cx="433230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32C5133-8D15-989C-5D60-A1461574BC93}"/>
              </a:ext>
            </a:extLst>
          </p:cNvPr>
          <p:cNvCxnSpPr>
            <a:cxnSpLocks/>
          </p:cNvCxnSpPr>
          <p:nvPr/>
        </p:nvCxnSpPr>
        <p:spPr>
          <a:xfrm flipV="1">
            <a:off x="4918805" y="591066"/>
            <a:ext cx="593537" cy="869801"/>
          </a:xfrm>
          <a:prstGeom prst="line">
            <a:avLst/>
          </a:prstGeom>
          <a:ln w="19050">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9943B44-DAEF-4F65-4B7B-ABA6490C49BC}"/>
              </a:ext>
            </a:extLst>
          </p:cNvPr>
          <p:cNvCxnSpPr>
            <a:cxnSpLocks/>
          </p:cNvCxnSpPr>
          <p:nvPr/>
        </p:nvCxnSpPr>
        <p:spPr>
          <a:xfrm>
            <a:off x="4931669" y="1671171"/>
            <a:ext cx="503928" cy="600315"/>
          </a:xfrm>
          <a:prstGeom prst="line">
            <a:avLst/>
          </a:prstGeom>
          <a:ln w="19050">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755C5F5-DCC5-2645-84E4-03C26B0FF923}"/>
              </a:ext>
            </a:extLst>
          </p:cNvPr>
          <p:cNvCxnSpPr>
            <a:cxnSpLocks/>
          </p:cNvCxnSpPr>
          <p:nvPr/>
        </p:nvCxnSpPr>
        <p:spPr>
          <a:xfrm flipV="1">
            <a:off x="4918805" y="2642638"/>
            <a:ext cx="593537" cy="332227"/>
          </a:xfrm>
          <a:prstGeom prst="line">
            <a:avLst/>
          </a:prstGeom>
          <a:ln w="19050">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689D3D1-7A25-1B42-B01D-A168A410BE8C}"/>
              </a:ext>
            </a:extLst>
          </p:cNvPr>
          <p:cNvCxnSpPr>
            <a:cxnSpLocks/>
          </p:cNvCxnSpPr>
          <p:nvPr/>
        </p:nvCxnSpPr>
        <p:spPr>
          <a:xfrm>
            <a:off x="4931669" y="3156857"/>
            <a:ext cx="503928" cy="1110343"/>
          </a:xfrm>
          <a:prstGeom prst="line">
            <a:avLst/>
          </a:prstGeom>
          <a:ln w="19050">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A655E96-00D8-D779-45CC-7865023A2B21}"/>
              </a:ext>
            </a:extLst>
          </p:cNvPr>
          <p:cNvSpPr/>
          <p:nvPr/>
        </p:nvSpPr>
        <p:spPr>
          <a:xfrm>
            <a:off x="4858121" y="1480177"/>
            <a:ext cx="121368" cy="159502"/>
          </a:xfrm>
          <a:prstGeom prst="rect">
            <a:avLst/>
          </a:prstGeom>
          <a:noFill/>
          <a:ln w="19050">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7587C426-3FB0-F111-3B68-C77D98E83B18}"/>
              </a:ext>
            </a:extLst>
          </p:cNvPr>
          <p:cNvSpPr/>
          <p:nvPr/>
        </p:nvSpPr>
        <p:spPr>
          <a:xfrm>
            <a:off x="4853474" y="2941557"/>
            <a:ext cx="121368" cy="159502"/>
          </a:xfrm>
          <a:prstGeom prst="rect">
            <a:avLst/>
          </a:prstGeom>
          <a:noFill/>
          <a:ln w="19050">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8590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D7B16-C790-5551-C841-15A9E8AC11D1}"/>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A80A0390-6DA8-84B9-4013-687DDA3FD4C1}"/>
              </a:ext>
            </a:extLst>
          </p:cNvPr>
          <p:cNvSpPr txBox="1">
            <a:spLocks/>
          </p:cNvSpPr>
          <p:nvPr/>
        </p:nvSpPr>
        <p:spPr>
          <a:xfrm>
            <a:off x="8374045" y="4825854"/>
            <a:ext cx="464527" cy="345830"/>
          </a:xfrm>
          <a:prstGeom prst="rect">
            <a:avLst/>
          </a:prstGeom>
        </p:spPr>
        <p:txBody>
          <a:bodyPr/>
          <a:lstStyle>
            <a:defPPr marR="0" lvl="0" algn="l" rtl="0">
              <a:lnSpc>
                <a:spcPct val="100000"/>
              </a:lnSpc>
              <a:spcBef>
                <a:spcPts val="0"/>
              </a:spcBef>
              <a:spcAft>
                <a:spcPts val="0"/>
              </a:spcAft>
              <a:defRPr lang="en-US"/>
            </a:defPPr>
            <a:lvl1pPr marL="0" marR="0" lvl="0" algn="l" defTabSz="609585" rtl="0" eaLnBrk="1" latinLnBrk="0" hangingPunct="1">
              <a:lnSpc>
                <a:spcPct val="100000"/>
              </a:lnSpc>
              <a:spcBef>
                <a:spcPts val="0"/>
              </a:spcBef>
              <a:spcAft>
                <a:spcPts val="0"/>
              </a:spcAft>
              <a:buClr>
                <a:srgbClr val="000000"/>
              </a:buClr>
              <a:buFont typeface="Arial"/>
              <a:defRPr sz="2400" b="0" i="0" u="none" strike="noStrike" kern="1200" cap="none">
                <a:solidFill>
                  <a:schemeClr val="tx1"/>
                </a:solidFill>
                <a:latin typeface="+mn-lt"/>
                <a:ea typeface="+mn-ea"/>
                <a:cs typeface="+mn-cs"/>
                <a:sym typeface="Arial"/>
              </a:defRPr>
            </a:lvl1pPr>
            <a:lvl2pPr marL="609585" marR="0" lvl="1" algn="l" defTabSz="609585" rtl="0" eaLnBrk="1" latinLnBrk="0" hangingPunct="1">
              <a:lnSpc>
                <a:spcPct val="100000"/>
              </a:lnSpc>
              <a:spcBef>
                <a:spcPts val="0"/>
              </a:spcBef>
              <a:spcAft>
                <a:spcPts val="0"/>
              </a:spcAft>
              <a:buClr>
                <a:srgbClr val="000000"/>
              </a:buClr>
              <a:buFont typeface="Arial"/>
              <a:defRPr sz="2400" b="0" i="0" u="none" strike="noStrike" kern="1200" cap="none">
                <a:solidFill>
                  <a:schemeClr val="tx1"/>
                </a:solidFill>
                <a:latin typeface="+mn-lt"/>
                <a:ea typeface="+mn-ea"/>
                <a:cs typeface="+mn-cs"/>
                <a:sym typeface="Arial"/>
              </a:defRPr>
            </a:lvl2pPr>
            <a:lvl3pPr marL="1219170" marR="0" lvl="2" algn="l" defTabSz="609585" rtl="0" eaLnBrk="1" latinLnBrk="0" hangingPunct="1">
              <a:lnSpc>
                <a:spcPct val="100000"/>
              </a:lnSpc>
              <a:spcBef>
                <a:spcPts val="0"/>
              </a:spcBef>
              <a:spcAft>
                <a:spcPts val="0"/>
              </a:spcAft>
              <a:buClr>
                <a:srgbClr val="000000"/>
              </a:buClr>
              <a:buFont typeface="Arial"/>
              <a:defRPr sz="2400" b="0" i="0" u="none" strike="noStrike" kern="1200" cap="none">
                <a:solidFill>
                  <a:schemeClr val="tx1"/>
                </a:solidFill>
                <a:latin typeface="+mn-lt"/>
                <a:ea typeface="+mn-ea"/>
                <a:cs typeface="+mn-cs"/>
                <a:sym typeface="Arial"/>
              </a:defRPr>
            </a:lvl3pPr>
            <a:lvl4pPr marL="1828754" marR="0" lvl="3" algn="l" defTabSz="609585" rtl="0" eaLnBrk="1" latinLnBrk="0" hangingPunct="1">
              <a:lnSpc>
                <a:spcPct val="100000"/>
              </a:lnSpc>
              <a:spcBef>
                <a:spcPts val="0"/>
              </a:spcBef>
              <a:spcAft>
                <a:spcPts val="0"/>
              </a:spcAft>
              <a:buClr>
                <a:srgbClr val="000000"/>
              </a:buClr>
              <a:buFont typeface="Arial"/>
              <a:defRPr sz="2400" b="0" i="0" u="none" strike="noStrike" kern="1200" cap="none">
                <a:solidFill>
                  <a:schemeClr val="tx1"/>
                </a:solidFill>
                <a:latin typeface="+mn-lt"/>
                <a:ea typeface="+mn-ea"/>
                <a:cs typeface="+mn-cs"/>
                <a:sym typeface="Arial"/>
              </a:defRPr>
            </a:lvl4pPr>
            <a:lvl5pPr marL="2438339" marR="0" lvl="4" algn="l" defTabSz="609585" rtl="0" eaLnBrk="1" latinLnBrk="0" hangingPunct="1">
              <a:lnSpc>
                <a:spcPct val="100000"/>
              </a:lnSpc>
              <a:spcBef>
                <a:spcPts val="0"/>
              </a:spcBef>
              <a:spcAft>
                <a:spcPts val="0"/>
              </a:spcAft>
              <a:buClr>
                <a:srgbClr val="000000"/>
              </a:buClr>
              <a:buFont typeface="Arial"/>
              <a:defRPr sz="2400" b="0" i="0" u="none" strike="noStrike" kern="1200" cap="none">
                <a:solidFill>
                  <a:schemeClr val="tx1"/>
                </a:solidFill>
                <a:latin typeface="+mn-lt"/>
                <a:ea typeface="+mn-ea"/>
                <a:cs typeface="+mn-cs"/>
                <a:sym typeface="Arial"/>
              </a:defRPr>
            </a:lvl5pPr>
            <a:lvl6pPr marL="3047924" marR="0" lvl="5" algn="l" defTabSz="609585" rtl="0" eaLnBrk="1" latinLnBrk="0" hangingPunct="1">
              <a:lnSpc>
                <a:spcPct val="100000"/>
              </a:lnSpc>
              <a:spcBef>
                <a:spcPts val="0"/>
              </a:spcBef>
              <a:spcAft>
                <a:spcPts val="0"/>
              </a:spcAft>
              <a:buClr>
                <a:srgbClr val="000000"/>
              </a:buClr>
              <a:buFont typeface="Arial"/>
              <a:defRPr sz="2400" b="0" i="0" u="none" strike="noStrike" kern="1200" cap="none">
                <a:solidFill>
                  <a:schemeClr val="tx1"/>
                </a:solidFill>
                <a:latin typeface="+mn-lt"/>
                <a:ea typeface="+mn-ea"/>
                <a:cs typeface="+mn-cs"/>
                <a:sym typeface="Arial"/>
              </a:defRPr>
            </a:lvl6pPr>
            <a:lvl7pPr marL="3657509" marR="0" lvl="6" algn="l" defTabSz="609585" rtl="0" eaLnBrk="1" latinLnBrk="0" hangingPunct="1">
              <a:lnSpc>
                <a:spcPct val="100000"/>
              </a:lnSpc>
              <a:spcBef>
                <a:spcPts val="0"/>
              </a:spcBef>
              <a:spcAft>
                <a:spcPts val="0"/>
              </a:spcAft>
              <a:buClr>
                <a:srgbClr val="000000"/>
              </a:buClr>
              <a:buFont typeface="Arial"/>
              <a:defRPr sz="2400" b="0" i="0" u="none" strike="noStrike" kern="1200" cap="none">
                <a:solidFill>
                  <a:schemeClr val="tx1"/>
                </a:solidFill>
                <a:latin typeface="+mn-lt"/>
                <a:ea typeface="+mn-ea"/>
                <a:cs typeface="+mn-cs"/>
                <a:sym typeface="Arial"/>
              </a:defRPr>
            </a:lvl7pPr>
            <a:lvl8pPr marL="4267093" marR="0" lvl="7" algn="l" defTabSz="609585" rtl="0" eaLnBrk="1" latinLnBrk="0" hangingPunct="1">
              <a:lnSpc>
                <a:spcPct val="100000"/>
              </a:lnSpc>
              <a:spcBef>
                <a:spcPts val="0"/>
              </a:spcBef>
              <a:spcAft>
                <a:spcPts val="0"/>
              </a:spcAft>
              <a:buClr>
                <a:srgbClr val="000000"/>
              </a:buClr>
              <a:buFont typeface="Arial"/>
              <a:defRPr sz="2400" b="0" i="0" u="none" strike="noStrike" kern="1200" cap="none">
                <a:solidFill>
                  <a:schemeClr val="tx1"/>
                </a:solidFill>
                <a:latin typeface="+mn-lt"/>
                <a:ea typeface="+mn-ea"/>
                <a:cs typeface="+mn-cs"/>
                <a:sym typeface="Arial"/>
              </a:defRPr>
            </a:lvl8pPr>
            <a:lvl9pPr marL="4876678" marR="0" lvl="8" algn="l" defTabSz="609585" rtl="0" eaLnBrk="1" latinLnBrk="0" hangingPunct="1">
              <a:lnSpc>
                <a:spcPct val="100000"/>
              </a:lnSpc>
              <a:spcBef>
                <a:spcPts val="0"/>
              </a:spcBef>
              <a:spcAft>
                <a:spcPts val="0"/>
              </a:spcAft>
              <a:buClr>
                <a:srgbClr val="000000"/>
              </a:buClr>
              <a:buFont typeface="Arial"/>
              <a:defRPr sz="2400" b="0" i="0" u="none" strike="noStrike" kern="1200" cap="none">
                <a:solidFill>
                  <a:schemeClr val="tx1"/>
                </a:solidFill>
                <a:latin typeface="+mn-lt"/>
                <a:ea typeface="+mn-ea"/>
                <a:cs typeface="+mn-cs"/>
                <a:sym typeface="Arial"/>
              </a:defRPr>
            </a:lvl9pPr>
          </a:lstStyle>
          <a:p>
            <a:pPr defTabSz="457189">
              <a:buClrTx/>
            </a:pPr>
            <a:fld id="{4DDB650C-2614-BB40-A0FB-3D72625237D2}" type="slidenum">
              <a:rPr lang="en-US" sz="1800">
                <a:solidFill>
                  <a:prstClr val="black"/>
                </a:solidFill>
                <a:latin typeface="Arial"/>
              </a:rPr>
              <a:pPr defTabSz="457189">
                <a:buClrTx/>
              </a:pPr>
              <a:t>3</a:t>
            </a:fld>
            <a:endParaRPr lang="en-US" sz="1800" dirty="0">
              <a:solidFill>
                <a:prstClr val="white">
                  <a:lumMod val="85000"/>
                </a:prstClr>
              </a:solidFill>
              <a:latin typeface="Arial"/>
            </a:endParaRPr>
          </a:p>
        </p:txBody>
      </p:sp>
      <p:pic>
        <p:nvPicPr>
          <p:cNvPr id="8" name="Picture 7">
            <a:extLst>
              <a:ext uri="{FF2B5EF4-FFF2-40B4-BE49-F238E27FC236}">
                <a16:creationId xmlns:a16="http://schemas.microsoft.com/office/drawing/2014/main" id="{AB91376D-6D7F-20E1-D956-90E50E4DB9E2}"/>
              </a:ext>
            </a:extLst>
          </p:cNvPr>
          <p:cNvPicPr>
            <a:picLocks noChangeAspect="1"/>
          </p:cNvPicPr>
          <p:nvPr/>
        </p:nvPicPr>
        <p:blipFill>
          <a:blip r:embed="rId2">
            <a:alphaModFix amt="27000"/>
          </a:blip>
          <a:stretch>
            <a:fillRect/>
          </a:stretch>
        </p:blipFill>
        <p:spPr>
          <a:xfrm>
            <a:off x="57520" y="-70889"/>
            <a:ext cx="9028959" cy="4682134"/>
          </a:xfrm>
          <a:prstGeom prst="rect">
            <a:avLst/>
          </a:prstGeom>
        </p:spPr>
      </p:pic>
      <p:sp>
        <p:nvSpPr>
          <p:cNvPr id="9" name="TextBox 8">
            <a:extLst>
              <a:ext uri="{FF2B5EF4-FFF2-40B4-BE49-F238E27FC236}">
                <a16:creationId xmlns:a16="http://schemas.microsoft.com/office/drawing/2014/main" id="{DB992D24-62B5-C2B7-634F-393B0B0C26CF}"/>
              </a:ext>
            </a:extLst>
          </p:cNvPr>
          <p:cNvSpPr txBox="1"/>
          <p:nvPr/>
        </p:nvSpPr>
        <p:spPr>
          <a:xfrm>
            <a:off x="806009" y="2111630"/>
            <a:ext cx="7531981" cy="461665"/>
          </a:xfrm>
          <a:prstGeom prst="rect">
            <a:avLst/>
          </a:prstGeom>
          <a:noFill/>
          <a:ln w="19050">
            <a:solidFill>
              <a:schemeClr val="tx1"/>
            </a:solidFill>
          </a:ln>
        </p:spPr>
        <p:txBody>
          <a:bodyPr wrap="square">
            <a:spAutoFit/>
          </a:bodyPr>
          <a:lstStyle/>
          <a:p>
            <a:pPr lvl="0" algn="l" rtl="0">
              <a:lnSpc>
                <a:spcPct val="100000"/>
              </a:lnSpc>
              <a:spcBef>
                <a:spcPts val="360"/>
              </a:spcBef>
              <a:spcAft>
                <a:spcPts val="0"/>
              </a:spcAft>
              <a:buSzPts val="1800"/>
            </a:pPr>
            <a:r>
              <a:rPr lang="en-US" sz="2400" b="1"/>
              <a:t>What is it going to take to get to net-zero by 2045?</a:t>
            </a:r>
          </a:p>
        </p:txBody>
      </p:sp>
    </p:spTree>
    <p:extLst>
      <p:ext uri="{BB962C8B-B14F-4D97-AF65-F5344CB8AC3E}">
        <p14:creationId xmlns:p14="http://schemas.microsoft.com/office/powerpoint/2010/main" val="65618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616AEE-1525-9DB7-472D-EA615693BFA2}"/>
              </a:ext>
            </a:extLst>
          </p:cNvPr>
          <p:cNvPicPr>
            <a:picLocks noChangeAspect="1"/>
          </p:cNvPicPr>
          <p:nvPr/>
        </p:nvPicPr>
        <p:blipFill>
          <a:blip r:embed="rId3"/>
          <a:stretch>
            <a:fillRect/>
          </a:stretch>
        </p:blipFill>
        <p:spPr>
          <a:xfrm>
            <a:off x="3854193" y="823474"/>
            <a:ext cx="5118410" cy="3199006"/>
          </a:xfrm>
          <a:prstGeom prst="rect">
            <a:avLst/>
          </a:prstGeom>
        </p:spPr>
      </p:pic>
      <p:sp>
        <p:nvSpPr>
          <p:cNvPr id="2" name="Title 1">
            <a:extLst>
              <a:ext uri="{FF2B5EF4-FFF2-40B4-BE49-F238E27FC236}">
                <a16:creationId xmlns:a16="http://schemas.microsoft.com/office/drawing/2014/main" id="{BC58332C-91E8-D814-5BAD-FE0E90B8ACC7}"/>
              </a:ext>
            </a:extLst>
          </p:cNvPr>
          <p:cNvSpPr>
            <a:spLocks noGrp="1"/>
          </p:cNvSpPr>
          <p:nvPr>
            <p:ph type="title"/>
          </p:nvPr>
        </p:nvSpPr>
        <p:spPr/>
        <p:txBody>
          <a:bodyPr/>
          <a:lstStyle/>
          <a:p>
            <a:r>
              <a:rPr lang="en-US"/>
              <a:t>CARB 2022 Scoping Plan</a:t>
            </a:r>
          </a:p>
        </p:txBody>
      </p:sp>
      <p:sp>
        <p:nvSpPr>
          <p:cNvPr id="3" name="Slide Number Placeholder 2">
            <a:extLst>
              <a:ext uri="{FF2B5EF4-FFF2-40B4-BE49-F238E27FC236}">
                <a16:creationId xmlns:a16="http://schemas.microsoft.com/office/drawing/2014/main" id="{5A4372EB-88F7-59CF-5E02-B42468FA3EF2}"/>
              </a:ext>
            </a:extLst>
          </p:cNvPr>
          <p:cNvSpPr>
            <a:spLocks noGrp="1"/>
          </p:cNvSpPr>
          <p:nvPr>
            <p:ph type="sldNum" sz="quarter" idx="4"/>
          </p:nvPr>
        </p:nvSpPr>
        <p:spPr>
          <a:xfrm>
            <a:off x="8831691" y="4736205"/>
            <a:ext cx="464527" cy="345830"/>
          </a:xfrm>
        </p:spPr>
        <p:txBody>
          <a:bodyPr/>
          <a:lstStyle/>
          <a:p>
            <a:fld id="{BB0E056D-CCBC-C240-90BF-2176CB1B0D0D}" type="slidenum">
              <a:rPr lang="en-US" smtClean="0"/>
              <a:pPr/>
              <a:t>4</a:t>
            </a:fld>
            <a:endParaRPr lang="en-US"/>
          </a:p>
        </p:txBody>
      </p:sp>
      <p:sp>
        <p:nvSpPr>
          <p:cNvPr id="4" name="Text Placeholder 2">
            <a:extLst>
              <a:ext uri="{FF2B5EF4-FFF2-40B4-BE49-F238E27FC236}">
                <a16:creationId xmlns:a16="http://schemas.microsoft.com/office/drawing/2014/main" id="{3346C340-A237-535B-2B87-793B45A1E699}"/>
              </a:ext>
            </a:extLst>
          </p:cNvPr>
          <p:cNvSpPr>
            <a:spLocks noGrp="1"/>
          </p:cNvSpPr>
          <p:nvPr/>
        </p:nvSpPr>
        <p:spPr>
          <a:xfrm>
            <a:off x="-91903" y="823474"/>
            <a:ext cx="3956497" cy="3461133"/>
          </a:xfrm>
          <a:prstGeom prst="rect">
            <a:avLst/>
          </a:prstGeom>
          <a:noFill/>
          <a:ln>
            <a:noFill/>
          </a:ln>
        </p:spPr>
        <p:txBody>
          <a:bodyPr spcFirstLastPara="1" wrap="square" lIns="0" tIns="45700" rIns="0" bIns="45700"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lt2"/>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45186" algn="l" rtl="0">
              <a:lnSpc>
                <a:spcPct val="100000"/>
              </a:lnSpc>
              <a:spcBef>
                <a:spcPts val="360"/>
              </a:spcBef>
              <a:spcAft>
                <a:spcPts val="0"/>
              </a:spcAft>
              <a:buClr>
                <a:schemeClr val="lt2"/>
              </a:buClr>
              <a:buSzPts val="1836"/>
              <a:buFont typeface="Source Sans Pro"/>
              <a:buChar char="›"/>
              <a:defRPr sz="1800" b="0" i="0" u="none" strike="noStrike" cap="none">
                <a:solidFill>
                  <a:srgbClr val="595959"/>
                </a:solidFill>
                <a:latin typeface="Arial"/>
                <a:ea typeface="Arial"/>
                <a:cs typeface="Arial"/>
                <a:sym typeface="Arial"/>
              </a:defRPr>
            </a:lvl3pPr>
            <a:lvl4pPr marL="1828800" marR="0" lvl="3" indent="-342900" algn="l" rtl="0">
              <a:lnSpc>
                <a:spcPct val="100000"/>
              </a:lnSpc>
              <a:spcBef>
                <a:spcPts val="360"/>
              </a:spcBef>
              <a:spcAft>
                <a:spcPts val="0"/>
              </a:spcAft>
              <a:buClr>
                <a:schemeClr val="lt2"/>
              </a:buClr>
              <a:buSzPts val="1800"/>
              <a:buFont typeface="Arial"/>
              <a:buChar char="•"/>
              <a:defRPr sz="1800" b="0" i="0" u="none" strike="noStrike" cap="none">
                <a:solidFill>
                  <a:srgbClr val="595959"/>
                </a:solidFill>
                <a:latin typeface="Arial"/>
                <a:ea typeface="Arial"/>
                <a:cs typeface="Arial"/>
                <a:sym typeface="Arial"/>
              </a:defRPr>
            </a:lvl4pPr>
            <a:lvl5pPr marL="2286000" marR="0" lvl="4" indent="-342900" algn="l" rtl="0">
              <a:lnSpc>
                <a:spcPct val="100000"/>
              </a:lnSpc>
              <a:spcBef>
                <a:spcPts val="360"/>
              </a:spcBef>
              <a:spcAft>
                <a:spcPts val="0"/>
              </a:spcAft>
              <a:buClr>
                <a:schemeClr val="lt2"/>
              </a:buClr>
              <a:buSzPts val="1800"/>
              <a:buFont typeface="Source Sans Pro"/>
              <a:buChar char="–"/>
              <a:defRPr sz="1800" b="0" i="0" u="none" strike="noStrike" cap="none">
                <a:solidFill>
                  <a:srgbClr val="595959"/>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Source Sans Pro"/>
                <a:ea typeface="Source Sans Pro"/>
                <a:cs typeface="Source Sans Pro"/>
                <a:sym typeface="Source Sans Pro"/>
              </a:defRPr>
            </a:lvl9pPr>
          </a:lstStyle>
          <a:p>
            <a:pPr marL="228600" indent="0"/>
            <a:r>
              <a:rPr lang="en-US" dirty="0"/>
              <a:t>Every five years, CARB creates a scoping plan to lay out a path to help meet climate goals:</a:t>
            </a:r>
          </a:p>
          <a:p>
            <a:pPr marL="514350" indent="-285750">
              <a:buFont typeface="Arial" panose="020B0604020202020204" pitchFamily="34" charset="0"/>
              <a:buChar char="•"/>
            </a:pPr>
            <a:r>
              <a:rPr lang="en-US" dirty="0"/>
              <a:t>CARB </a:t>
            </a:r>
            <a:r>
              <a:rPr lang="en-US" b="1" dirty="0"/>
              <a:t>Reference Case </a:t>
            </a:r>
            <a:r>
              <a:rPr lang="en-US" dirty="0"/>
              <a:t>– CARB’s “business as usual” forecast</a:t>
            </a:r>
          </a:p>
          <a:p>
            <a:pPr marL="514350" indent="-285750">
              <a:buFont typeface="Arial" panose="020B0604020202020204" pitchFamily="34" charset="0"/>
              <a:buChar char="•"/>
            </a:pPr>
            <a:r>
              <a:rPr lang="en-US" dirty="0"/>
              <a:t>CARB </a:t>
            </a:r>
            <a:r>
              <a:rPr lang="en-US" b="1" dirty="0"/>
              <a:t>Proposed Scenario </a:t>
            </a:r>
            <a:r>
              <a:rPr lang="en-US" dirty="0"/>
              <a:t>– CARB’s proposal for reaching net-zero by 2045</a:t>
            </a:r>
          </a:p>
          <a:p>
            <a:pPr marL="228600" indent="0"/>
            <a:endParaRPr lang="en-US" dirty="0"/>
          </a:p>
        </p:txBody>
      </p:sp>
      <p:cxnSp>
        <p:nvCxnSpPr>
          <p:cNvPr id="6" name="Straight Connector 5">
            <a:extLst>
              <a:ext uri="{FF2B5EF4-FFF2-40B4-BE49-F238E27FC236}">
                <a16:creationId xmlns:a16="http://schemas.microsoft.com/office/drawing/2014/main" id="{245D2600-3AEA-A4A2-B53F-F81D1EF1C2F8}"/>
              </a:ext>
            </a:extLst>
          </p:cNvPr>
          <p:cNvCxnSpPr/>
          <p:nvPr/>
        </p:nvCxnSpPr>
        <p:spPr>
          <a:xfrm>
            <a:off x="4410999" y="3311591"/>
            <a:ext cx="433230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848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D59DE-B279-F8C0-B30F-AD693A29C81A}"/>
              </a:ext>
            </a:extLst>
          </p:cNvPr>
          <p:cNvSpPr>
            <a:spLocks noGrp="1"/>
          </p:cNvSpPr>
          <p:nvPr>
            <p:ph type="title"/>
          </p:nvPr>
        </p:nvSpPr>
        <p:spPr/>
        <p:txBody>
          <a:bodyPr/>
          <a:lstStyle/>
          <a:p>
            <a:r>
              <a:rPr lang="en-US" dirty="0"/>
              <a:t>Stanford’s DECAL Model (</a:t>
            </a:r>
            <a:r>
              <a:rPr lang="en-US" sz="3200" b="1" dirty="0" err="1"/>
              <a:t>DE</a:t>
            </a:r>
            <a:r>
              <a:rPr lang="en-US" dirty="0" err="1"/>
              <a:t>carbonize</a:t>
            </a:r>
            <a:r>
              <a:rPr lang="en-US" dirty="0"/>
              <a:t> </a:t>
            </a:r>
            <a:r>
              <a:rPr lang="en-US" sz="3200" b="1" dirty="0" err="1"/>
              <a:t>CAL</a:t>
            </a:r>
            <a:r>
              <a:rPr lang="en-US" dirty="0" err="1"/>
              <a:t>ifornia</a:t>
            </a:r>
            <a:r>
              <a:rPr lang="en-US" dirty="0"/>
              <a:t>)</a:t>
            </a:r>
          </a:p>
        </p:txBody>
      </p:sp>
      <p:sp>
        <p:nvSpPr>
          <p:cNvPr id="3" name="Slide Number Placeholder 2">
            <a:extLst>
              <a:ext uri="{FF2B5EF4-FFF2-40B4-BE49-F238E27FC236}">
                <a16:creationId xmlns:a16="http://schemas.microsoft.com/office/drawing/2014/main" id="{91DA951A-C7CA-78AE-62B5-AEB278ABC642}"/>
              </a:ext>
            </a:extLst>
          </p:cNvPr>
          <p:cNvSpPr>
            <a:spLocks noGrp="1"/>
          </p:cNvSpPr>
          <p:nvPr>
            <p:ph type="sldNum" sz="quarter" idx="4"/>
          </p:nvPr>
        </p:nvSpPr>
        <p:spPr>
          <a:xfrm>
            <a:off x="8805933" y="4723326"/>
            <a:ext cx="464527" cy="345830"/>
          </a:xfrm>
        </p:spPr>
        <p:txBody>
          <a:bodyPr/>
          <a:lstStyle/>
          <a:p>
            <a:fld id="{BB0E056D-CCBC-C240-90BF-2176CB1B0D0D}" type="slidenum">
              <a:rPr lang="en-US" smtClean="0"/>
              <a:pPr/>
              <a:t>5</a:t>
            </a:fld>
            <a:endParaRPr lang="en-US"/>
          </a:p>
        </p:txBody>
      </p:sp>
      <p:sp>
        <p:nvSpPr>
          <p:cNvPr id="4" name="Text Placeholder 2">
            <a:extLst>
              <a:ext uri="{FF2B5EF4-FFF2-40B4-BE49-F238E27FC236}">
                <a16:creationId xmlns:a16="http://schemas.microsoft.com/office/drawing/2014/main" id="{2ADCE187-99CF-CB05-CEA2-1B66B9335B40}"/>
              </a:ext>
            </a:extLst>
          </p:cNvPr>
          <p:cNvSpPr txBox="1">
            <a:spLocks/>
          </p:cNvSpPr>
          <p:nvPr/>
        </p:nvSpPr>
        <p:spPr>
          <a:xfrm>
            <a:off x="0" y="3475950"/>
            <a:ext cx="4647670" cy="190129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spcBef>
                <a:spcPts val="200"/>
              </a:spcBef>
              <a:buFont typeface="Arial" panose="020B0604020202020204" pitchFamily="34" charset="0"/>
              <a:buChar char="•"/>
            </a:pPr>
            <a:endParaRPr lang="en-US" sz="1600" dirty="0">
              <a:solidFill>
                <a:schemeClr val="dk1"/>
              </a:solidFill>
            </a:endParaRPr>
          </a:p>
        </p:txBody>
      </p:sp>
      <p:sp>
        <p:nvSpPr>
          <p:cNvPr id="6" name="Text Placeholder 2">
            <a:extLst>
              <a:ext uri="{FF2B5EF4-FFF2-40B4-BE49-F238E27FC236}">
                <a16:creationId xmlns:a16="http://schemas.microsoft.com/office/drawing/2014/main" id="{3CD8BF29-DA7C-69D9-D84D-902C2F213322}"/>
              </a:ext>
            </a:extLst>
          </p:cNvPr>
          <p:cNvSpPr txBox="1">
            <a:spLocks/>
          </p:cNvSpPr>
          <p:nvPr/>
        </p:nvSpPr>
        <p:spPr>
          <a:xfrm>
            <a:off x="109819" y="590550"/>
            <a:ext cx="3869123" cy="3873874"/>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spcBef>
                <a:spcPts val="200"/>
              </a:spcBef>
              <a:buFont typeface="Arial" panose="020B0604020202020204" pitchFamily="34" charset="0"/>
              <a:buChar char="•"/>
            </a:pPr>
            <a:r>
              <a:rPr lang="en-US" sz="1800" dirty="0">
                <a:solidFill>
                  <a:schemeClr val="dk1"/>
                </a:solidFill>
              </a:rPr>
              <a:t>Built using LEAP (Low Emissions Analysis Platform)</a:t>
            </a:r>
          </a:p>
          <a:p>
            <a:pPr marL="228600" indent="-228600">
              <a:spcBef>
                <a:spcPts val="200"/>
              </a:spcBef>
              <a:buFont typeface="Arial" panose="020B0604020202020204" pitchFamily="34" charset="0"/>
              <a:buChar char="•"/>
            </a:pPr>
            <a:r>
              <a:rPr lang="en-US" sz="1800" dirty="0">
                <a:solidFill>
                  <a:schemeClr val="dk1"/>
                </a:solidFill>
              </a:rPr>
              <a:t>3 results we care about most: </a:t>
            </a:r>
          </a:p>
          <a:p>
            <a:pPr marL="685800" lvl="1" indent="-228600">
              <a:spcBef>
                <a:spcPts val="200"/>
              </a:spcBef>
              <a:buFont typeface="Arial" panose="020B0604020202020204" pitchFamily="34" charset="0"/>
              <a:buChar char="•"/>
            </a:pPr>
            <a:r>
              <a:rPr lang="en-US" sz="1800" dirty="0">
                <a:solidFill>
                  <a:schemeClr val="dk1"/>
                </a:solidFill>
              </a:rPr>
              <a:t>Emissions</a:t>
            </a:r>
          </a:p>
          <a:p>
            <a:pPr marL="685800" lvl="1" indent="-228600">
              <a:spcBef>
                <a:spcPts val="200"/>
              </a:spcBef>
              <a:buFont typeface="Arial" panose="020B0604020202020204" pitchFamily="34" charset="0"/>
              <a:buChar char="•"/>
            </a:pPr>
            <a:r>
              <a:rPr lang="en-US" sz="1800" dirty="0">
                <a:solidFill>
                  <a:schemeClr val="dk1"/>
                </a:solidFill>
              </a:rPr>
              <a:t>Costs</a:t>
            </a:r>
          </a:p>
          <a:p>
            <a:pPr marL="685800" lvl="1" indent="-228600">
              <a:spcBef>
                <a:spcPts val="200"/>
              </a:spcBef>
              <a:buFont typeface="Arial" panose="020B0604020202020204" pitchFamily="34" charset="0"/>
              <a:buChar char="•"/>
            </a:pPr>
            <a:r>
              <a:rPr lang="en-US" sz="1800" dirty="0">
                <a:solidFill>
                  <a:schemeClr val="dk1"/>
                </a:solidFill>
              </a:rPr>
              <a:t>Resources</a:t>
            </a:r>
          </a:p>
          <a:p>
            <a:pPr marL="228600" indent="-228600">
              <a:spcBef>
                <a:spcPts val="200"/>
              </a:spcBef>
              <a:buFont typeface="Arial" panose="020B0604020202020204" pitchFamily="34" charset="0"/>
              <a:buChar char="•"/>
            </a:pPr>
            <a:r>
              <a:rPr lang="en-US" sz="1800" dirty="0">
                <a:solidFill>
                  <a:schemeClr val="dk1"/>
                </a:solidFill>
              </a:rPr>
              <a:t>System boundary: </a:t>
            </a:r>
          </a:p>
          <a:p>
            <a:pPr marL="742950" lvl="1" indent="-285750">
              <a:spcBef>
                <a:spcPts val="200"/>
              </a:spcBef>
              <a:buFont typeface="Arial" panose="020B0604020202020204" pitchFamily="34" charset="0"/>
              <a:buChar char="•"/>
            </a:pPr>
            <a:r>
              <a:rPr lang="en-US" sz="1800" dirty="0">
                <a:solidFill>
                  <a:schemeClr val="dk1"/>
                </a:solidFill>
              </a:rPr>
              <a:t>California </a:t>
            </a:r>
          </a:p>
          <a:p>
            <a:pPr marL="742950" lvl="1" indent="-285750">
              <a:spcBef>
                <a:spcPts val="200"/>
              </a:spcBef>
              <a:buFont typeface="Arial" panose="020B0604020202020204" pitchFamily="34" charset="0"/>
              <a:buChar char="•"/>
            </a:pPr>
            <a:r>
              <a:rPr lang="en-US" sz="1800" dirty="0">
                <a:solidFill>
                  <a:schemeClr val="dk1"/>
                </a:solidFill>
              </a:rPr>
              <a:t>Scope 1 &amp; 2 emissions</a:t>
            </a:r>
          </a:p>
          <a:p>
            <a:pPr marL="228600" indent="-228600">
              <a:spcBef>
                <a:spcPts val="200"/>
              </a:spcBef>
              <a:buFont typeface="Arial" panose="020B0604020202020204" pitchFamily="34" charset="0"/>
              <a:buChar char="•"/>
            </a:pPr>
            <a:r>
              <a:rPr lang="en-US" sz="1800" dirty="0">
                <a:solidFill>
                  <a:schemeClr val="dk1"/>
                </a:solidFill>
              </a:rPr>
              <a:t>Model allows us to:</a:t>
            </a:r>
          </a:p>
          <a:p>
            <a:pPr marL="685800" lvl="1" indent="-228600">
              <a:spcBef>
                <a:spcPts val="200"/>
              </a:spcBef>
              <a:buFont typeface="Arial" panose="020B0604020202020204" pitchFamily="34" charset="0"/>
              <a:buChar char="•"/>
            </a:pPr>
            <a:r>
              <a:rPr lang="en-US" sz="1800" dirty="0">
                <a:solidFill>
                  <a:schemeClr val="dk1"/>
                </a:solidFill>
              </a:rPr>
              <a:t>Interrogate the CARB scoping plan</a:t>
            </a:r>
          </a:p>
          <a:p>
            <a:pPr marL="685800" lvl="1" indent="-228600">
              <a:spcBef>
                <a:spcPts val="200"/>
              </a:spcBef>
              <a:buFont typeface="Arial" panose="020B0604020202020204" pitchFamily="34" charset="0"/>
              <a:buChar char="•"/>
            </a:pPr>
            <a:r>
              <a:rPr lang="en-US" sz="1800" dirty="0">
                <a:solidFill>
                  <a:schemeClr val="dk1"/>
                </a:solidFill>
              </a:rPr>
              <a:t>Develop new scenarios</a:t>
            </a:r>
          </a:p>
        </p:txBody>
      </p:sp>
      <p:pic>
        <p:nvPicPr>
          <p:cNvPr id="5" name="Picture 4">
            <a:extLst>
              <a:ext uri="{FF2B5EF4-FFF2-40B4-BE49-F238E27FC236}">
                <a16:creationId xmlns:a16="http://schemas.microsoft.com/office/drawing/2014/main" id="{5041F621-D91A-56CA-478E-FABAADA8CF19}"/>
              </a:ext>
            </a:extLst>
          </p:cNvPr>
          <p:cNvPicPr>
            <a:picLocks noChangeAspect="1"/>
          </p:cNvPicPr>
          <p:nvPr/>
        </p:nvPicPr>
        <p:blipFill>
          <a:blip r:embed="rId3"/>
          <a:stretch>
            <a:fillRect/>
          </a:stretch>
        </p:blipFill>
        <p:spPr>
          <a:xfrm>
            <a:off x="3951199" y="854785"/>
            <a:ext cx="5110817" cy="3345403"/>
          </a:xfrm>
          <a:prstGeom prst="rect">
            <a:avLst/>
          </a:prstGeom>
        </p:spPr>
      </p:pic>
      <p:pic>
        <p:nvPicPr>
          <p:cNvPr id="9" name="Picture 8" descr="A graph of blue and white bars&#10;&#10;Description automatically generated">
            <a:extLst>
              <a:ext uri="{FF2B5EF4-FFF2-40B4-BE49-F238E27FC236}">
                <a16:creationId xmlns:a16="http://schemas.microsoft.com/office/drawing/2014/main" id="{5B6A0C06-BF58-6AB8-2FD8-FD0ABCD6DEAA}"/>
              </a:ext>
            </a:extLst>
          </p:cNvPr>
          <p:cNvPicPr>
            <a:picLocks noChangeAspect="1"/>
          </p:cNvPicPr>
          <p:nvPr/>
        </p:nvPicPr>
        <p:blipFill>
          <a:blip r:embed="rId4"/>
          <a:stretch>
            <a:fillRect/>
          </a:stretch>
        </p:blipFill>
        <p:spPr>
          <a:xfrm>
            <a:off x="5457238" y="2099920"/>
            <a:ext cx="2363084" cy="1376030"/>
          </a:xfrm>
          <a:prstGeom prst="rect">
            <a:avLst/>
          </a:prstGeom>
        </p:spPr>
      </p:pic>
      <p:sp>
        <p:nvSpPr>
          <p:cNvPr id="10" name="Rectangle 9">
            <a:extLst>
              <a:ext uri="{FF2B5EF4-FFF2-40B4-BE49-F238E27FC236}">
                <a16:creationId xmlns:a16="http://schemas.microsoft.com/office/drawing/2014/main" id="{2790946F-5E8F-8FCD-4D95-B6A490F5DF6C}"/>
              </a:ext>
            </a:extLst>
          </p:cNvPr>
          <p:cNvSpPr/>
          <p:nvPr/>
        </p:nvSpPr>
        <p:spPr>
          <a:xfrm>
            <a:off x="8745249" y="3241271"/>
            <a:ext cx="121368" cy="159502"/>
          </a:xfrm>
          <a:prstGeom prst="rect">
            <a:avLst/>
          </a:prstGeom>
          <a:noFill/>
          <a:ln w="19050">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Connector 10">
            <a:extLst>
              <a:ext uri="{FF2B5EF4-FFF2-40B4-BE49-F238E27FC236}">
                <a16:creationId xmlns:a16="http://schemas.microsoft.com/office/drawing/2014/main" id="{48154D0F-D4D8-8072-CCDC-3105001884B3}"/>
              </a:ext>
            </a:extLst>
          </p:cNvPr>
          <p:cNvCxnSpPr>
            <a:cxnSpLocks/>
            <a:endCxn id="10" idx="2"/>
          </p:cNvCxnSpPr>
          <p:nvPr/>
        </p:nvCxnSpPr>
        <p:spPr>
          <a:xfrm>
            <a:off x="7820322" y="3191901"/>
            <a:ext cx="985611" cy="208872"/>
          </a:xfrm>
          <a:prstGeom prst="line">
            <a:avLst/>
          </a:prstGeom>
          <a:ln w="19050">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0724C3-C2C7-4927-C9DC-5FFDA7EB5ADF}"/>
              </a:ext>
            </a:extLst>
          </p:cNvPr>
          <p:cNvCxnSpPr>
            <a:cxnSpLocks/>
          </p:cNvCxnSpPr>
          <p:nvPr/>
        </p:nvCxnSpPr>
        <p:spPr>
          <a:xfrm>
            <a:off x="7820322" y="2163847"/>
            <a:ext cx="924927" cy="1055759"/>
          </a:xfrm>
          <a:prstGeom prst="line">
            <a:avLst/>
          </a:prstGeom>
          <a:ln w="19050">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67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4BF4C-87C0-7BB9-DEB9-B4D79AB0F9BF}"/>
              </a:ext>
            </a:extLst>
          </p:cNvPr>
          <p:cNvSpPr>
            <a:spLocks noGrp="1"/>
          </p:cNvSpPr>
          <p:nvPr>
            <p:ph type="title"/>
          </p:nvPr>
        </p:nvSpPr>
        <p:spPr/>
        <p:txBody>
          <a:bodyPr/>
          <a:lstStyle/>
          <a:p>
            <a:r>
              <a:rPr lang="en-US" dirty="0"/>
              <a:t>5 Key Takeaways</a:t>
            </a:r>
          </a:p>
        </p:txBody>
      </p:sp>
      <p:sp>
        <p:nvSpPr>
          <p:cNvPr id="3" name="Slide Number Placeholder 2">
            <a:extLst>
              <a:ext uri="{FF2B5EF4-FFF2-40B4-BE49-F238E27FC236}">
                <a16:creationId xmlns:a16="http://schemas.microsoft.com/office/drawing/2014/main" id="{57AEF963-B6A9-DD8D-574E-561294534177}"/>
              </a:ext>
            </a:extLst>
          </p:cNvPr>
          <p:cNvSpPr>
            <a:spLocks noGrp="1"/>
          </p:cNvSpPr>
          <p:nvPr>
            <p:ph type="sldNum" sz="quarter" idx="4"/>
          </p:nvPr>
        </p:nvSpPr>
        <p:spPr/>
        <p:txBody>
          <a:bodyPr/>
          <a:lstStyle/>
          <a:p>
            <a:fld id="{BB0E056D-CCBC-C240-90BF-2176CB1B0D0D}" type="slidenum">
              <a:rPr lang="en-US" smtClean="0"/>
              <a:pPr/>
              <a:t>6</a:t>
            </a:fld>
            <a:endParaRPr lang="en-US"/>
          </a:p>
        </p:txBody>
      </p:sp>
      <p:sp>
        <p:nvSpPr>
          <p:cNvPr id="4" name="Content Placeholder 3">
            <a:extLst>
              <a:ext uri="{FF2B5EF4-FFF2-40B4-BE49-F238E27FC236}">
                <a16:creationId xmlns:a16="http://schemas.microsoft.com/office/drawing/2014/main" id="{3452A0F4-CD26-0E63-6A32-3EC18671EB99}"/>
              </a:ext>
            </a:extLst>
          </p:cNvPr>
          <p:cNvSpPr>
            <a:spLocks noGrp="1"/>
          </p:cNvSpPr>
          <p:nvPr>
            <p:ph sz="quarter" idx="15"/>
          </p:nvPr>
        </p:nvSpPr>
        <p:spPr/>
        <p:txBody>
          <a:bodyPr>
            <a:normAutofit/>
          </a:bodyPr>
          <a:lstStyle/>
          <a:p>
            <a:pPr marL="457200" indent="-457200">
              <a:buFont typeface="+mj-lt"/>
              <a:buAutoNum type="arabicPeriod"/>
            </a:pPr>
            <a:r>
              <a:rPr lang="en-US" sz="2800" kern="0" dirty="0">
                <a:solidFill>
                  <a:srgbClr val="8C1515"/>
                </a:solidFill>
                <a:effectLst/>
                <a:latin typeface="Aptos" panose="020B0004020202020204" pitchFamily="34" charset="0"/>
                <a:ea typeface="Times New Roman" panose="02020603050405020304" pitchFamily="18" charset="0"/>
                <a:cs typeface="Times New Roman" panose="02020603050405020304" pitchFamily="18" charset="0"/>
              </a:rPr>
              <a:t>Ambitious targets can drive emissions reductions</a:t>
            </a:r>
          </a:p>
          <a:p>
            <a:pPr marL="457200" indent="-457200">
              <a:buFont typeface="+mj-lt"/>
              <a:buAutoNum type="arabicPeriod"/>
            </a:pPr>
            <a:r>
              <a:rPr lang="en-US" sz="2800" kern="0" dirty="0">
                <a:solidFill>
                  <a:srgbClr val="DACDCB"/>
                </a:solidFill>
                <a:latin typeface="Aptos" panose="020B0004020202020204" pitchFamily="34" charset="0"/>
                <a:cs typeface="Times New Roman" panose="02020603050405020304" pitchFamily="18" charset="0"/>
              </a:rPr>
              <a:t>F-gases need solutions</a:t>
            </a:r>
          </a:p>
          <a:p>
            <a:pPr marL="457200" indent="-457200">
              <a:buFont typeface="+mj-lt"/>
              <a:buAutoNum type="arabicPeriod"/>
            </a:pPr>
            <a:r>
              <a:rPr lang="en-US" sz="2800" kern="0" dirty="0">
                <a:solidFill>
                  <a:srgbClr val="DACDCB"/>
                </a:solidFill>
                <a:latin typeface="Aptos" panose="020B0004020202020204" pitchFamily="34" charset="0"/>
                <a:cs typeface="Times New Roman" panose="02020603050405020304" pitchFamily="18" charset="0"/>
              </a:rPr>
              <a:t>Unprecedented electricity growth is needed</a:t>
            </a:r>
          </a:p>
          <a:p>
            <a:pPr marL="457200" indent="-457200">
              <a:buFont typeface="+mj-lt"/>
              <a:buAutoNum type="arabicPeriod"/>
            </a:pPr>
            <a:r>
              <a:rPr lang="en-US" sz="2800" kern="0" dirty="0">
                <a:solidFill>
                  <a:srgbClr val="DACDCB"/>
                </a:solidFill>
                <a:latin typeface="Aptos" panose="020B0004020202020204" pitchFamily="34" charset="0"/>
                <a:cs typeface="Times New Roman" panose="02020603050405020304" pitchFamily="18" charset="0"/>
              </a:rPr>
              <a:t>100% clean electricity generation may NOT be needed</a:t>
            </a:r>
          </a:p>
          <a:p>
            <a:pPr marL="457200" indent="-457200">
              <a:buFont typeface="+mj-lt"/>
              <a:buAutoNum type="arabicPeriod"/>
            </a:pPr>
            <a:r>
              <a:rPr lang="en-US" sz="2800" dirty="0">
                <a:solidFill>
                  <a:srgbClr val="DACDCB"/>
                </a:solidFill>
                <a:effectLst/>
                <a:latin typeface="Aptos" panose="020B0004020202020204" pitchFamily="34" charset="0"/>
                <a:ea typeface="Times New Roman" panose="02020603050405020304" pitchFamily="18" charset="0"/>
                <a:cs typeface="Times New Roman" panose="02020603050405020304" pitchFamily="18" charset="0"/>
              </a:rPr>
              <a:t>Carbon Capture and Carbon Removal with geologic storage </a:t>
            </a:r>
            <a:r>
              <a:rPr lang="en-US" sz="2800" dirty="0">
                <a:solidFill>
                  <a:srgbClr val="DACDCB"/>
                </a:solidFill>
                <a:latin typeface="Aptos" panose="020B0004020202020204" pitchFamily="34" charset="0"/>
                <a:ea typeface="Times New Roman" panose="02020603050405020304" pitchFamily="18" charset="0"/>
                <a:cs typeface="Times New Roman" panose="02020603050405020304" pitchFamily="18" charset="0"/>
              </a:rPr>
              <a:t>are</a:t>
            </a:r>
            <a:r>
              <a:rPr lang="en-US" sz="2800" dirty="0">
                <a:solidFill>
                  <a:srgbClr val="DACDCB"/>
                </a:solidFill>
                <a:effectLst/>
                <a:latin typeface="Aptos" panose="020B0004020202020204" pitchFamily="34" charset="0"/>
                <a:ea typeface="Times New Roman" panose="02020603050405020304" pitchFamily="18" charset="0"/>
                <a:cs typeface="Times New Roman" panose="02020603050405020304" pitchFamily="18" charset="0"/>
              </a:rPr>
              <a:t> key to achieving carbon neutrality</a:t>
            </a:r>
          </a:p>
        </p:txBody>
      </p:sp>
    </p:spTree>
    <p:extLst>
      <p:ext uri="{BB962C8B-B14F-4D97-AF65-F5344CB8AC3E}">
        <p14:creationId xmlns:p14="http://schemas.microsoft.com/office/powerpoint/2010/main" val="283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A480E-BD80-9165-EBC3-41F2731B6CA4}"/>
              </a:ext>
            </a:extLst>
          </p:cNvPr>
          <p:cNvSpPr>
            <a:spLocks noGrp="1"/>
          </p:cNvSpPr>
          <p:nvPr>
            <p:ph type="title"/>
          </p:nvPr>
        </p:nvSpPr>
        <p:spPr/>
        <p:txBody>
          <a:bodyPr/>
          <a:lstStyle/>
          <a:p>
            <a:r>
              <a:rPr lang="en-US" dirty="0"/>
              <a:t>Transportation Sector</a:t>
            </a:r>
          </a:p>
        </p:txBody>
      </p:sp>
      <p:sp>
        <p:nvSpPr>
          <p:cNvPr id="3" name="Slide Number Placeholder 2">
            <a:extLst>
              <a:ext uri="{FF2B5EF4-FFF2-40B4-BE49-F238E27FC236}">
                <a16:creationId xmlns:a16="http://schemas.microsoft.com/office/drawing/2014/main" id="{EB0B0322-692B-A5FE-B496-8D75A49DC1AE}"/>
              </a:ext>
            </a:extLst>
          </p:cNvPr>
          <p:cNvSpPr>
            <a:spLocks noGrp="1"/>
          </p:cNvSpPr>
          <p:nvPr>
            <p:ph type="sldNum" sz="quarter" idx="4"/>
          </p:nvPr>
        </p:nvSpPr>
        <p:spPr>
          <a:xfrm>
            <a:off x="8472714" y="4800600"/>
            <a:ext cx="464527" cy="345830"/>
          </a:xfrm>
        </p:spPr>
        <p:txBody>
          <a:bodyPr/>
          <a:lstStyle/>
          <a:p>
            <a:fld id="{BB0E056D-CCBC-C240-90BF-2176CB1B0D0D}" type="slidenum">
              <a:rPr lang="en-US" smtClean="0"/>
              <a:pPr/>
              <a:t>7</a:t>
            </a:fld>
            <a:endParaRPr lang="en-US" dirty="0"/>
          </a:p>
        </p:txBody>
      </p:sp>
      <p:sp>
        <p:nvSpPr>
          <p:cNvPr id="6" name="Text Placeholder 2">
            <a:extLst>
              <a:ext uri="{FF2B5EF4-FFF2-40B4-BE49-F238E27FC236}">
                <a16:creationId xmlns:a16="http://schemas.microsoft.com/office/drawing/2014/main" id="{7ED4A9E8-83E1-D2C9-83FA-C489EC181FD8}"/>
              </a:ext>
            </a:extLst>
          </p:cNvPr>
          <p:cNvSpPr txBox="1">
            <a:spLocks/>
          </p:cNvSpPr>
          <p:nvPr/>
        </p:nvSpPr>
        <p:spPr>
          <a:xfrm>
            <a:off x="370983" y="590550"/>
            <a:ext cx="8551744" cy="387387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200"/>
              </a:spcBef>
            </a:pPr>
            <a:r>
              <a:rPr lang="en-US" sz="1800" b="1" dirty="0">
                <a:solidFill>
                  <a:schemeClr val="dk1"/>
                </a:solidFill>
              </a:rPr>
              <a:t>The Size of the Problem</a:t>
            </a:r>
          </a:p>
          <a:p>
            <a:pPr marL="685800" lvl="1" indent="-228600">
              <a:spcBef>
                <a:spcPts val="200"/>
              </a:spcBef>
              <a:buFont typeface="Arial" panose="020B0604020202020204" pitchFamily="34" charset="0"/>
              <a:buChar char="•"/>
            </a:pPr>
            <a:r>
              <a:rPr lang="en-US" sz="1800" dirty="0">
                <a:solidFill>
                  <a:schemeClr val="dk1"/>
                </a:solidFill>
              </a:rPr>
              <a:t>35 million vehicles, 330 billion miles driven per year, 42 million gallons of gas per day</a:t>
            </a:r>
          </a:p>
          <a:p>
            <a:pPr>
              <a:spcBef>
                <a:spcPts val="200"/>
              </a:spcBef>
            </a:pPr>
            <a:r>
              <a:rPr lang="en-US" sz="1800" b="1" dirty="0">
                <a:solidFill>
                  <a:schemeClr val="dk1"/>
                </a:solidFill>
              </a:rPr>
              <a:t>California Policies</a:t>
            </a:r>
          </a:p>
          <a:p>
            <a:pPr marL="800100" lvl="1" indent="-228600">
              <a:spcBef>
                <a:spcPts val="200"/>
              </a:spcBef>
              <a:buFont typeface="Arial" panose="020B0604020202020204" pitchFamily="34" charset="0"/>
              <a:buChar char="•"/>
            </a:pPr>
            <a:r>
              <a:rPr lang="en-US" sz="1800" dirty="0">
                <a:solidFill>
                  <a:schemeClr val="dk1"/>
                </a:solidFill>
              </a:rPr>
              <a:t>Advanced Clean Cars II Regulation requires </a:t>
            </a:r>
            <a:r>
              <a:rPr lang="en-US" sz="1800" b="1" dirty="0">
                <a:solidFill>
                  <a:schemeClr val="dk1"/>
                </a:solidFill>
              </a:rPr>
              <a:t>100% of new passenger car and light-duty truck sales to be zero-emission by 2035.</a:t>
            </a:r>
          </a:p>
          <a:p>
            <a:pPr marL="800100" lvl="1" indent="-228600">
              <a:spcBef>
                <a:spcPts val="200"/>
              </a:spcBef>
              <a:buFont typeface="Arial" panose="020B0604020202020204" pitchFamily="34" charset="0"/>
              <a:buChar char="•"/>
            </a:pPr>
            <a:r>
              <a:rPr lang="en-US" sz="1800" dirty="0">
                <a:solidFill>
                  <a:schemeClr val="dk1"/>
                </a:solidFill>
              </a:rPr>
              <a:t>Advanced Clean Truck Program requires all new medium- and heavy-duty vehicles sold in California to be zero-emission by 2045.</a:t>
            </a:r>
          </a:p>
          <a:p>
            <a:pPr>
              <a:spcBef>
                <a:spcPts val="200"/>
              </a:spcBef>
            </a:pPr>
            <a:r>
              <a:rPr lang="en-US" sz="1800" b="1" dirty="0">
                <a:solidFill>
                  <a:schemeClr val="dk1"/>
                </a:solidFill>
              </a:rPr>
              <a:t>Decal Modeling</a:t>
            </a:r>
          </a:p>
          <a:p>
            <a:pPr marL="685800" lvl="1" indent="-228600">
              <a:spcBef>
                <a:spcPts val="200"/>
              </a:spcBef>
              <a:buFont typeface="Arial" panose="020B0604020202020204" pitchFamily="34" charset="0"/>
              <a:buChar char="•"/>
            </a:pPr>
            <a:r>
              <a:rPr lang="en-US" sz="1800" dirty="0">
                <a:solidFill>
                  <a:schemeClr val="dk1"/>
                </a:solidFill>
              </a:rPr>
              <a:t>Bottom up accounting for entire fleet including numbers and types of vehicles, vehicle miles traveled, and GHG emissions</a:t>
            </a:r>
          </a:p>
          <a:p>
            <a:pPr marL="685800" lvl="1" indent="-228600">
              <a:spcBef>
                <a:spcPts val="200"/>
              </a:spcBef>
              <a:buFont typeface="Arial" panose="020B0604020202020204" pitchFamily="34" charset="0"/>
              <a:buChar char="•"/>
            </a:pPr>
            <a:r>
              <a:rPr lang="en-US" sz="1800" dirty="0">
                <a:solidFill>
                  <a:schemeClr val="dk1"/>
                </a:solidFill>
              </a:rPr>
              <a:t>Stock and flow model developed</a:t>
            </a:r>
          </a:p>
        </p:txBody>
      </p:sp>
    </p:spTree>
    <p:extLst>
      <p:ext uri="{BB962C8B-B14F-4D97-AF65-F5344CB8AC3E}">
        <p14:creationId xmlns:p14="http://schemas.microsoft.com/office/powerpoint/2010/main" val="154335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0" name="Google Shape;493;p42">
            <a:extLst>
              <a:ext uri="{FF2B5EF4-FFF2-40B4-BE49-F238E27FC236}">
                <a16:creationId xmlns:a16="http://schemas.microsoft.com/office/drawing/2014/main" id="{1750F876-A4A2-57AD-B143-CCA3B3EECFB7}"/>
              </a:ext>
            </a:extLst>
          </p:cNvPr>
          <p:cNvSpPr txBox="1"/>
          <p:nvPr/>
        </p:nvSpPr>
        <p:spPr>
          <a:xfrm>
            <a:off x="184218" y="-1639"/>
            <a:ext cx="8418361" cy="683614"/>
          </a:xfrm>
          <a:prstGeom prst="rect">
            <a:avLst/>
          </a:prstGeom>
          <a:noFill/>
          <a:ln>
            <a:noFill/>
          </a:ln>
        </p:spPr>
        <p:txBody>
          <a:bodyPr spcFirstLastPara="1" wrap="square" lIns="0" tIns="34275" rIns="68569" bIns="34275" anchor="b" anchorCtr="0">
            <a:noAutofit/>
          </a:bodyPr>
          <a:lstStyle/>
          <a:p>
            <a:pPr>
              <a:lnSpc>
                <a:spcPct val="85000"/>
              </a:lnSpc>
              <a:buClr>
                <a:srgbClr val="000000"/>
              </a:buClr>
              <a:buSzPts val="1400"/>
            </a:pPr>
            <a:r>
              <a:rPr lang="en-US" sz="2800" dirty="0">
                <a:solidFill>
                  <a:schemeClr val="accent2"/>
                </a:solidFill>
              </a:rPr>
              <a:t>Transportation</a:t>
            </a:r>
            <a:r>
              <a:rPr lang="en-US" sz="2800" dirty="0">
                <a:solidFill>
                  <a:schemeClr val="accent2"/>
                </a:solidFill>
                <a:latin typeface="Arial"/>
                <a:ea typeface="Arial"/>
                <a:cs typeface="Arial"/>
                <a:sym typeface="Arial"/>
              </a:rPr>
              <a:t> Sector Emissions</a:t>
            </a:r>
            <a:br>
              <a:rPr lang="en-US" dirty="0">
                <a:solidFill>
                  <a:schemeClr val="accent2"/>
                </a:solidFill>
                <a:latin typeface="Arial"/>
                <a:ea typeface="Arial"/>
                <a:cs typeface="Arial"/>
                <a:sym typeface="Arial"/>
              </a:rPr>
            </a:br>
            <a:endParaRPr sz="2000" dirty="0">
              <a:solidFill>
                <a:schemeClr val="accent2"/>
              </a:solidFill>
              <a:latin typeface="Arial"/>
              <a:ea typeface="Arial"/>
              <a:cs typeface="Arial"/>
              <a:sym typeface="Arial"/>
            </a:endParaRPr>
          </a:p>
        </p:txBody>
      </p:sp>
      <p:sp>
        <p:nvSpPr>
          <p:cNvPr id="3" name="Google Shape;429;p40">
            <a:extLst>
              <a:ext uri="{FF2B5EF4-FFF2-40B4-BE49-F238E27FC236}">
                <a16:creationId xmlns:a16="http://schemas.microsoft.com/office/drawing/2014/main" id="{D70F8C85-BAA9-0F4E-2224-764D94D947B8}"/>
              </a:ext>
            </a:extLst>
          </p:cNvPr>
          <p:cNvSpPr txBox="1"/>
          <p:nvPr/>
        </p:nvSpPr>
        <p:spPr>
          <a:xfrm>
            <a:off x="392749" y="3300529"/>
            <a:ext cx="8562146" cy="905767"/>
          </a:xfrm>
          <a:prstGeom prst="rect">
            <a:avLst/>
          </a:prstGeom>
          <a:noFill/>
          <a:ln>
            <a:noFill/>
          </a:ln>
        </p:spPr>
        <p:txBody>
          <a:bodyPr spcFirstLastPara="1" wrap="square" lIns="0" tIns="34275" rIns="0" bIns="34275" anchor="t" anchorCtr="0">
            <a:noAutofit/>
          </a:bodyPr>
          <a:lstStyle/>
          <a:p>
            <a:pPr marL="214313" indent="-214313">
              <a:spcBef>
                <a:spcPts val="270"/>
              </a:spcBef>
              <a:buClr>
                <a:srgbClr val="000000"/>
              </a:buClr>
              <a:buSzPts val="1800"/>
              <a:buFont typeface="Arial"/>
              <a:buChar char="•"/>
            </a:pPr>
            <a:r>
              <a:rPr lang="en-US" sz="1600" dirty="0">
                <a:solidFill>
                  <a:schemeClr val="dk1"/>
                </a:solidFill>
              </a:rPr>
              <a:t>Modeling assumption: Linear increase in zero emission vehicle (ZEV) sales from today until policy start date</a:t>
            </a:r>
          </a:p>
          <a:p>
            <a:pPr marL="214313" indent="-214313">
              <a:spcBef>
                <a:spcPts val="270"/>
              </a:spcBef>
              <a:buClr>
                <a:srgbClr val="000000"/>
              </a:buClr>
              <a:buSzPts val="1800"/>
              <a:buFont typeface="Arial"/>
              <a:buChar char="•"/>
            </a:pPr>
            <a:r>
              <a:rPr lang="en-US" sz="1600" dirty="0">
                <a:solidFill>
                  <a:schemeClr val="dk1"/>
                </a:solidFill>
              </a:rPr>
              <a:t>Existing 2035 policy will substantially reduce transport emissions</a:t>
            </a:r>
          </a:p>
          <a:p>
            <a:pPr marL="214313" indent="-214313">
              <a:spcBef>
                <a:spcPts val="270"/>
              </a:spcBef>
              <a:buClr>
                <a:srgbClr val="000000"/>
              </a:buClr>
              <a:buSzPts val="1800"/>
              <a:buFont typeface="Arial"/>
              <a:buChar char="•"/>
            </a:pPr>
            <a:r>
              <a:rPr lang="en-US" sz="1600" dirty="0">
                <a:solidFill>
                  <a:schemeClr val="accent2"/>
                </a:solidFill>
                <a:latin typeface="Arial"/>
                <a:ea typeface="Arial"/>
                <a:cs typeface="Arial"/>
                <a:sym typeface="Arial"/>
              </a:rPr>
              <a:t>Gradual progress towards an ambitious target is effective</a:t>
            </a:r>
            <a:endParaRPr lang="en-US" sz="1600" dirty="0">
              <a:solidFill>
                <a:schemeClr val="dk1"/>
              </a:solidFill>
            </a:endParaRPr>
          </a:p>
        </p:txBody>
      </p:sp>
      <p:graphicFrame>
        <p:nvGraphicFramePr>
          <p:cNvPr id="7" name="Chart 6">
            <a:extLst>
              <a:ext uri="{FF2B5EF4-FFF2-40B4-BE49-F238E27FC236}">
                <a16:creationId xmlns:a16="http://schemas.microsoft.com/office/drawing/2014/main" id="{800BCE1D-170C-4FBD-4AC3-BD33D981909F}"/>
              </a:ext>
            </a:extLst>
          </p:cNvPr>
          <p:cNvGraphicFramePr>
            <a:graphicFrameLocks noChangeAspect="1"/>
          </p:cNvGraphicFramePr>
          <p:nvPr>
            <p:extLst>
              <p:ext uri="{D42A27DB-BD31-4B8C-83A1-F6EECF244321}">
                <p14:modId xmlns:p14="http://schemas.microsoft.com/office/powerpoint/2010/main" val="2521500642"/>
              </p:ext>
            </p:extLst>
          </p:nvPr>
        </p:nvGraphicFramePr>
        <p:xfrm>
          <a:off x="1295059" y="563315"/>
          <a:ext cx="6108484" cy="274473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695D733E-AA4B-D549-84A1-DA85CB11FC73}"/>
              </a:ext>
            </a:extLst>
          </p:cNvPr>
          <p:cNvSpPr/>
          <p:nvPr/>
        </p:nvSpPr>
        <p:spPr>
          <a:xfrm>
            <a:off x="4907047" y="1935683"/>
            <a:ext cx="1207567" cy="1030882"/>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2">
            <a:extLst>
              <a:ext uri="{FF2B5EF4-FFF2-40B4-BE49-F238E27FC236}">
                <a16:creationId xmlns:a16="http://schemas.microsoft.com/office/drawing/2014/main" id="{CEA76963-C3CE-FB21-9247-359784886D19}"/>
              </a:ext>
            </a:extLst>
          </p:cNvPr>
          <p:cNvSpPr txBox="1">
            <a:spLocks/>
          </p:cNvSpPr>
          <p:nvPr/>
        </p:nvSpPr>
        <p:spPr>
          <a:xfrm>
            <a:off x="8458200" y="4800600"/>
            <a:ext cx="464527" cy="34583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0E056D-CCBC-C240-90BF-2176CB1B0D0D}" type="slidenum">
              <a:rPr lang="en-US" smtClean="0"/>
              <a:pPr/>
              <a:t>8</a:t>
            </a:fld>
            <a:endParaRPr lang="en-US" dirty="0"/>
          </a:p>
        </p:txBody>
      </p:sp>
    </p:spTree>
    <p:extLst>
      <p:ext uri="{BB962C8B-B14F-4D97-AF65-F5344CB8AC3E}">
        <p14:creationId xmlns:p14="http://schemas.microsoft.com/office/powerpoint/2010/main" val="32250485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Custom 30">
      <a:dk1>
        <a:srgbClr val="000000"/>
      </a:dk1>
      <a:lt1>
        <a:srgbClr val="FFFFFF"/>
      </a:lt1>
      <a:dk2>
        <a:srgbClr val="3C3E41"/>
      </a:dk2>
      <a:lt2>
        <a:srgbClr val="EEECE1"/>
      </a:lt2>
      <a:accent1>
        <a:srgbClr val="0D697F"/>
      </a:accent1>
      <a:accent2>
        <a:srgbClr val="8C1515"/>
      </a:accent2>
      <a:accent3>
        <a:srgbClr val="128C63"/>
      </a:accent3>
      <a:accent4>
        <a:srgbClr val="401B3E"/>
      </a:accent4>
      <a:accent5>
        <a:srgbClr val="154C42"/>
      </a:accent5>
      <a:accent6>
        <a:srgbClr val="A15B12"/>
      </a:accent6>
      <a:hlink>
        <a:srgbClr val="8C1515"/>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U-PIE_WideFormatTemplate_2017-05-25.potx" id="{0ABF3488-802E-6042-92B0-729ACFD09528}" vid="{327514AE-6C4F-2245-97C0-A0E46FAD39D8}"/>
    </a:ext>
  </a:extLst>
</a:theme>
</file>

<file path=ppt/theme/theme2.xml><?xml version="1.0" encoding="utf-8"?>
<a:theme xmlns:a="http://schemas.openxmlformats.org/drawingml/2006/main" name="Theme1">
  <a:themeElements>
    <a:clrScheme name="Stanford2">
      <a:dk1>
        <a:srgbClr val="000000"/>
      </a:dk1>
      <a:lt1>
        <a:srgbClr val="FFFFFF"/>
      </a:lt1>
      <a:dk2>
        <a:srgbClr val="DAD7CB"/>
      </a:dk2>
      <a:lt2>
        <a:srgbClr val="8C1515"/>
      </a:lt2>
      <a:accent1>
        <a:srgbClr val="8D3C1E"/>
      </a:accent1>
      <a:accent2>
        <a:srgbClr val="00505C"/>
      </a:accent2>
      <a:accent3>
        <a:srgbClr val="53284F"/>
      </a:accent3>
      <a:accent4>
        <a:srgbClr val="175E54"/>
      </a:accent4>
      <a:accent5>
        <a:srgbClr val="4D4F53"/>
      </a:accent5>
      <a:accent6>
        <a:srgbClr val="D2C295"/>
      </a:accent6>
      <a:hlink>
        <a:srgbClr val="A4001D"/>
      </a:hlink>
      <a:folHlink>
        <a:srgbClr val="000000"/>
      </a:folHlink>
    </a:clrScheme>
    <a:fontScheme name="Stanford">
      <a:majorFont>
        <a:latin typeface="Source Sans Pro Semibold"/>
        <a:ea typeface=""/>
        <a:cs typeface=""/>
      </a:majorFont>
      <a:minorFont>
        <a:latin typeface="Source Sans Pro"/>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36A1CB6F-F8A0-5B46-A888-378C063AF277}" vid="{9DA72038-E9F9-9148-8C23-21BE6579FA47}"/>
    </a:ext>
  </a:extLst>
</a:theme>
</file>

<file path=ppt/theme/theme3.xml><?xml version="1.0" encoding="utf-8"?>
<a:theme xmlns:a="http://schemas.openxmlformats.org/drawingml/2006/main" name="1_Theme1">
  <a:themeElements>
    <a:clrScheme name="Stanford2">
      <a:dk1>
        <a:srgbClr val="000000"/>
      </a:dk1>
      <a:lt1>
        <a:srgbClr val="FFFFFF"/>
      </a:lt1>
      <a:dk2>
        <a:srgbClr val="DAD7CB"/>
      </a:dk2>
      <a:lt2>
        <a:srgbClr val="8C1515"/>
      </a:lt2>
      <a:accent1>
        <a:srgbClr val="8D3C1E"/>
      </a:accent1>
      <a:accent2>
        <a:srgbClr val="00505C"/>
      </a:accent2>
      <a:accent3>
        <a:srgbClr val="53284F"/>
      </a:accent3>
      <a:accent4>
        <a:srgbClr val="175E54"/>
      </a:accent4>
      <a:accent5>
        <a:srgbClr val="4D4F53"/>
      </a:accent5>
      <a:accent6>
        <a:srgbClr val="D2C295"/>
      </a:accent6>
      <a:hlink>
        <a:srgbClr val="A4001D"/>
      </a:hlink>
      <a:folHlink>
        <a:srgbClr val="000000"/>
      </a:folHlink>
    </a:clrScheme>
    <a:fontScheme name="Stanford">
      <a:majorFont>
        <a:latin typeface="Source Sans Pro Semibold"/>
        <a:ea typeface=""/>
        <a:cs typeface=""/>
      </a:majorFont>
      <a:minorFont>
        <a:latin typeface="Source Sans Pro"/>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36A1CB6F-F8A0-5B46-A888-378C063AF277}" vid="{9DA72038-E9F9-9148-8C23-21BE6579FA47}"/>
    </a:ext>
  </a:extLst>
</a:theme>
</file>

<file path=ppt/theme/theme4.xml><?xml version="1.0" encoding="utf-8"?>
<a:theme xmlns:a="http://schemas.openxmlformats.org/drawingml/2006/main" name="Stanford">
  <a:themeElements>
    <a:clrScheme name="Stanford2">
      <a:dk1>
        <a:srgbClr val="000000"/>
      </a:dk1>
      <a:lt1>
        <a:srgbClr val="FFFFFF"/>
      </a:lt1>
      <a:dk2>
        <a:srgbClr val="DAD7CB"/>
      </a:dk2>
      <a:lt2>
        <a:srgbClr val="8C1515"/>
      </a:lt2>
      <a:accent1>
        <a:srgbClr val="8D3C1E"/>
      </a:accent1>
      <a:accent2>
        <a:srgbClr val="00505C"/>
      </a:accent2>
      <a:accent3>
        <a:srgbClr val="53284F"/>
      </a:accent3>
      <a:accent4>
        <a:srgbClr val="175E54"/>
      </a:accent4>
      <a:accent5>
        <a:srgbClr val="4D4F53"/>
      </a:accent5>
      <a:accent6>
        <a:srgbClr val="D2C295"/>
      </a:accent6>
      <a:hlink>
        <a:srgbClr val="A4001D"/>
      </a:hlink>
      <a:folHlink>
        <a:srgbClr val="000000"/>
      </a:folHlink>
    </a:clrScheme>
    <a:fontScheme name="Custom 1">
      <a:majorFont>
        <a:latin typeface="Times New Roman"/>
        <a:ea typeface=""/>
        <a:cs typeface=""/>
      </a:majorFont>
      <a:minorFont>
        <a:latin typeface="Times New Roman"/>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nford" id="{552D63DE-5577-446A-A27C-CCBD922916BB}" vid="{3F7E87F5-BF33-474B-957E-FD6234A28A92}"/>
    </a:ext>
  </a:extLst>
</a:theme>
</file>

<file path=ppt/theme/theme5.xml><?xml version="1.0" encoding="utf-8"?>
<a:theme xmlns:a="http://schemas.openxmlformats.org/drawingml/2006/main" name="5_Office Theme">
  <a:themeElements>
    <a:clrScheme name="Custom 2">
      <a:dk1>
        <a:sysClr val="windowText" lastClr="000000"/>
      </a:dk1>
      <a:lt1>
        <a:sysClr val="window" lastClr="FFFFFF"/>
      </a:lt1>
      <a:dk2>
        <a:srgbClr val="A4001D"/>
      </a:dk2>
      <a:lt2>
        <a:srgbClr val="E7D19A"/>
      </a:lt2>
      <a:accent1>
        <a:srgbClr val="3C1107"/>
      </a:accent1>
      <a:accent2>
        <a:srgbClr val="005758"/>
      </a:accent2>
      <a:accent3>
        <a:srgbClr val="A63A00"/>
      </a:accent3>
      <a:accent4>
        <a:srgbClr val="296549"/>
      </a:accent4>
      <a:accent5>
        <a:srgbClr val="434A44"/>
      </a:accent5>
      <a:accent6>
        <a:srgbClr val="3C3623"/>
      </a:accent6>
      <a:hlink>
        <a:srgbClr val="A4001D"/>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SU-PIE_WideFormatTemplate_2017-05-25</Template>
  <TotalTime>8963</TotalTime>
  <Words>2733</Words>
  <Application>Microsoft Office PowerPoint</Application>
  <PresentationFormat>On-screen Show (16:9)</PresentationFormat>
  <Paragraphs>370</Paragraphs>
  <Slides>31</Slides>
  <Notes>15</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31</vt:i4>
      </vt:variant>
    </vt:vector>
  </HeadingPairs>
  <TitlesOfParts>
    <vt:vector size="49" baseType="lpstr">
      <vt:lpstr>Aptos</vt:lpstr>
      <vt:lpstr>Arial</vt:lpstr>
      <vt:lpstr>Calibri</vt:lpstr>
      <vt:lpstr>Cooper Black</vt:lpstr>
      <vt:lpstr>Franklin Gothic Book</vt:lpstr>
      <vt:lpstr>Lucida Grande</vt:lpstr>
      <vt:lpstr>Merriweather Sans</vt:lpstr>
      <vt:lpstr>Noto Sans Symbols</vt:lpstr>
      <vt:lpstr>Source Sans Pro</vt:lpstr>
      <vt:lpstr>Source Sans Pro Semibold</vt:lpstr>
      <vt:lpstr>Source Sans Pro Semibold</vt:lpstr>
      <vt:lpstr>Times New Roman</vt:lpstr>
      <vt:lpstr>Wingdings</vt:lpstr>
      <vt:lpstr>Office Theme</vt:lpstr>
      <vt:lpstr>Theme1</vt:lpstr>
      <vt:lpstr>1_Theme1</vt:lpstr>
      <vt:lpstr>Stanford</vt:lpstr>
      <vt:lpstr>5_Office Theme</vt:lpstr>
      <vt:lpstr>PowerPoint Presentation</vt:lpstr>
      <vt:lpstr>Pathways to Carbon Neutrality in California</vt:lpstr>
      <vt:lpstr>PowerPoint Presentation</vt:lpstr>
      <vt:lpstr>PowerPoint Presentation</vt:lpstr>
      <vt:lpstr>CARB 2022 Scoping Plan</vt:lpstr>
      <vt:lpstr>Stanford’s DECAL Model (DEcarbonize CALifornia)</vt:lpstr>
      <vt:lpstr>5 Key Takeaways</vt:lpstr>
      <vt:lpstr>Transportation Sector</vt:lpstr>
      <vt:lpstr>PowerPoint Presentation</vt:lpstr>
      <vt:lpstr>Buildings Sector</vt:lpstr>
      <vt:lpstr>PowerPoint Presentation</vt:lpstr>
      <vt:lpstr>5 Key Takeaways</vt:lpstr>
      <vt:lpstr>PowerPoint Presentation</vt:lpstr>
      <vt:lpstr>PowerPoint Presentation</vt:lpstr>
      <vt:lpstr>5 Key Takeaways</vt:lpstr>
      <vt:lpstr>Demand for Electricity (Load)</vt:lpstr>
      <vt:lpstr>5 Key Takeaways</vt:lpstr>
      <vt:lpstr>PowerPoint Presentation</vt:lpstr>
      <vt:lpstr>Electricity Sector Capacity Additions</vt:lpstr>
      <vt:lpstr>Electricity Sector Capacity Additions</vt:lpstr>
      <vt:lpstr>What is all this electricity for?</vt:lpstr>
      <vt:lpstr>5 Key Takeaways</vt:lpstr>
      <vt:lpstr>Carbon Capture and Storage (CCS)</vt:lpstr>
      <vt:lpstr>Carbon Capture and Storage (CCS)</vt:lpstr>
      <vt:lpstr>Carbon Dioxide Removal (CDR)</vt:lpstr>
      <vt:lpstr>Direct Air Capture (DAC)</vt:lpstr>
      <vt:lpstr>PowerPoint Presentation</vt:lpstr>
      <vt:lpstr>5 Key Takeaways</vt:lpstr>
      <vt:lpstr>Thank You to our Sponsors</vt:lpstr>
      <vt:lpstr>DEcarbonize CALifornia (DECAL) Model  </vt:lpstr>
      <vt:lpstr>Comparison to Scoping Plan</vt:lpstr>
    </vt:vector>
  </TitlesOfParts>
  <Manager>Stanford University Precourt Institute for Energy</Manager>
  <Company>Stanford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Stanford University Precourt Institute for Energy</dc:subject>
  <dc:creator>Chen, Jimmy Kuo-Wei</dc:creator>
  <cp:lastModifiedBy>Sarah D Saltzer</cp:lastModifiedBy>
  <cp:revision>178</cp:revision>
  <cp:lastPrinted>2021-06-20T15:37:41Z</cp:lastPrinted>
  <dcterms:created xsi:type="dcterms:W3CDTF">2017-12-08T17:23:19Z</dcterms:created>
  <dcterms:modified xsi:type="dcterms:W3CDTF">2024-04-09T14:20:02Z</dcterms:modified>
</cp:coreProperties>
</file>